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63" r:id="rId7"/>
    <p:sldId id="264" r:id="rId8"/>
    <p:sldId id="268" r:id="rId9"/>
    <p:sldId id="269" r:id="rId10"/>
    <p:sldId id="266" r:id="rId11"/>
    <p:sldId id="267" r:id="rId12"/>
    <p:sldId id="270" r:id="rId13"/>
    <p:sldId id="265" r:id="rId14"/>
    <p:sldId id="271" r:id="rId15"/>
    <p:sldId id="272"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F0000"/>
    <a:srgbClr val="FF0066"/>
    <a:srgbClr val="CC0066"/>
    <a:srgbClr val="FF3399"/>
    <a:srgbClr val="0066FF"/>
    <a:srgbClr val="009900"/>
    <a:srgbClr val="FF00FF"/>
    <a:srgbClr val="CC0099"/>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1720584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73642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2132315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2298805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1217667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38001588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2851763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3362221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85308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2537740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C037DE-7679-4BAF-A3B8-C82C6E131B8D}" type="datetimeFigureOut">
              <a:rPr lang="en-US" smtClean="0"/>
              <a:pPr/>
              <a:t>11/17/2011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3728901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C037DE-7679-4BAF-A3B8-C82C6E131B8D}" type="datetimeFigureOut">
              <a:rPr lang="en-US" smtClean="0"/>
              <a:pPr/>
              <a:t>11/17/2011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DCF6CF-4742-4D2E-A269-64BC05C739FC}" type="slidenum">
              <a:rPr lang="en-US" smtClean="0"/>
              <a:pPr/>
              <a:t>‹#›</a:t>
            </a:fld>
            <a:endParaRPr lang="en-US" dirty="0"/>
          </a:p>
        </p:txBody>
      </p:sp>
    </p:spTree>
    <p:extLst>
      <p:ext uri="{BB962C8B-B14F-4D97-AF65-F5344CB8AC3E}">
        <p14:creationId xmlns:p14="http://schemas.microsoft.com/office/powerpoint/2010/main" val="13867293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file:///C:\Users\Kelly%20Stajduhar\AppData\Local\Microsoft\Windows\Temporary%20Internet%20Files\Content.IE5\WR70VN8R\MS910218958%5b1%5d.wav" TargetMode="Externa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34.gif"/></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youtube.com/watch?v=Lb9q1ScC4cg"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audio" Target="../media/audio1.wav"/><Relationship Id="rId4" Type="http://schemas.openxmlformats.org/officeDocument/2006/relationships/image" Target="../media/image16.gif"/></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3500"/>
            <a:ext cx="7772400" cy="1470025"/>
          </a:xfrm>
        </p:spPr>
        <p:txBody>
          <a:bodyPr/>
          <a:lstStyle/>
          <a:p>
            <a:r>
              <a:rPr lang="en-US" dirty="0" smtClean="0">
                <a:latin typeface="Bradley Hand ITC" pitchFamily="66" charset="0"/>
              </a:rPr>
              <a:t>This is the Life!</a:t>
            </a:r>
            <a:endParaRPr lang="en-US" dirty="0">
              <a:latin typeface="Bradley Hand ITC" pitchFamily="66" charset="0"/>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6963" y="1533525"/>
            <a:ext cx="4410075" cy="314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828800" y="5105400"/>
            <a:ext cx="5638800" cy="707886"/>
          </a:xfrm>
          <a:prstGeom prst="rect">
            <a:avLst/>
          </a:prstGeom>
          <a:noFill/>
        </p:spPr>
        <p:txBody>
          <a:bodyPr wrap="square" rtlCol="0">
            <a:spAutoFit/>
          </a:bodyPr>
          <a:lstStyle/>
          <a:p>
            <a:pPr algn="ctr"/>
            <a:r>
              <a:rPr lang="en-US" sz="2000" b="1" dirty="0" smtClean="0">
                <a:latin typeface="Bradley Hand ITC" pitchFamily="66" charset="0"/>
              </a:rPr>
              <a:t>By Kelly Stajduhar</a:t>
            </a:r>
          </a:p>
          <a:p>
            <a:pPr algn="ctr"/>
            <a:r>
              <a:rPr lang="en-US" sz="2000" b="1" dirty="0" smtClean="0">
                <a:latin typeface="Bradley Hand ITC" pitchFamily="66" charset="0"/>
              </a:rPr>
              <a:t>October 5, 2011</a:t>
            </a:r>
            <a:endParaRPr lang="en-US" sz="2000" b="1" dirty="0">
              <a:latin typeface="Bradley Hand ITC" pitchFamily="66" charset="0"/>
            </a:endParaRPr>
          </a:p>
        </p:txBody>
      </p:sp>
      <p:pic>
        <p:nvPicPr>
          <p:cNvPr id="8" name="MS910218958[1].wav">
            <a:hlinkClick r:id="" action="ppaction://media"/>
          </p:cNvPr>
          <p:cNvPicPr>
            <a:picLocks noRot="1" noChangeAspect="1"/>
          </p:cNvPicPr>
          <p:nvPr>
            <a:audioFile r:link="rId2"/>
          </p:nvPr>
        </p:nvPicPr>
        <p:blipFill>
          <a:blip r:embed="rId5" cstate="print"/>
          <a:stretch>
            <a:fillRect/>
          </a:stretch>
        </p:blipFill>
        <p:spPr>
          <a:xfrm>
            <a:off x="304800" y="6324600"/>
            <a:ext cx="304800" cy="304800"/>
          </a:xfrm>
          <a:prstGeom prst="rect">
            <a:avLst/>
          </a:prstGeom>
        </p:spPr>
      </p:pic>
    </p:spTree>
    <p:custDataLst>
      <p:tags r:id="rId1"/>
    </p:custDataLst>
    <p:extLst>
      <p:ext uri="{BB962C8B-B14F-4D97-AF65-F5344CB8AC3E}">
        <p14:creationId xmlns:p14="http://schemas.microsoft.com/office/powerpoint/2010/main" val="3588842329"/>
      </p:ext>
    </p:extLst>
  </p:cSld>
  <p:clrMapOvr>
    <a:masterClrMapping/>
  </p:clrMapOvr>
  <p:transition advTm="5554">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repeatCount="indefinite"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4254178" cy="1200329"/>
          </a:xfrm>
          <a:prstGeom prst="rect">
            <a:avLst/>
          </a:prstGeom>
          <a:noFill/>
        </p:spPr>
        <p:txBody>
          <a:bodyPr wrap="none" lIns="91440" tIns="45720" rIns="91440" bIns="45720">
            <a:spAutoFit/>
          </a:bodyPr>
          <a:lstStyle/>
          <a:p>
            <a:pPr algn="ctr"/>
            <a:r>
              <a:rPr lang="en-US" sz="72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My Shows:</a:t>
            </a:r>
            <a:endParaRPr lang="en-US" sz="72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050" name="Picture 2"/>
          <p:cNvPicPr>
            <a:picLocks noChangeAspect="1" noChangeArrowheads="1"/>
          </p:cNvPicPr>
          <p:nvPr/>
        </p:nvPicPr>
        <p:blipFill>
          <a:blip r:embed="rId2" cstate="print"/>
          <a:srcRect/>
          <a:stretch>
            <a:fillRect/>
          </a:stretch>
        </p:blipFill>
        <p:spPr bwMode="auto">
          <a:xfrm>
            <a:off x="4800600" y="1295400"/>
            <a:ext cx="3265714" cy="18288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419600" y="3505200"/>
            <a:ext cx="3838575" cy="2875226"/>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1219200" y="4572000"/>
            <a:ext cx="2390775" cy="1914525"/>
          </a:xfrm>
          <a:prstGeom prst="rect">
            <a:avLst/>
          </a:prstGeom>
          <a:noFill/>
          <a:ln w="9525">
            <a:noFill/>
            <a:miter lim="800000"/>
            <a:headEnd/>
            <a:tailEnd/>
          </a:ln>
        </p:spPr>
      </p:pic>
      <p:pic>
        <p:nvPicPr>
          <p:cNvPr id="2053" name="Picture 5"/>
          <p:cNvPicPr>
            <a:picLocks noChangeAspect="1" noChangeArrowheads="1"/>
          </p:cNvPicPr>
          <p:nvPr/>
        </p:nvPicPr>
        <p:blipFill>
          <a:blip r:embed="rId5" cstate="print"/>
          <a:srcRect/>
          <a:stretch>
            <a:fillRect/>
          </a:stretch>
        </p:blipFill>
        <p:spPr bwMode="auto">
          <a:xfrm>
            <a:off x="304800" y="1447799"/>
            <a:ext cx="3886200" cy="2910899"/>
          </a:xfrm>
          <a:prstGeom prst="rect">
            <a:avLst/>
          </a:prstGeom>
          <a:noFill/>
          <a:ln w="9525">
            <a:noFill/>
            <a:miter lim="800000"/>
            <a:headEnd/>
            <a:tailEnd/>
          </a:ln>
        </p:spPr>
      </p:pic>
    </p:spTree>
  </p:cSld>
  <p:clrMapOvr>
    <a:masterClrMapping/>
  </p:clrMapOvr>
  <p:transition advTm="10187">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8600"/>
            <a:ext cx="4664162" cy="923330"/>
          </a:xfrm>
          <a:prstGeom prst="rect">
            <a:avLst/>
          </a:prstGeom>
          <a:noFill/>
          <a:scene3d>
            <a:camera prst="perspectiveContrastingRightFacing"/>
            <a:lightRig rig="threePt" dir="t"/>
          </a:scene3d>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u="sng" dirty="0" smtClean="0">
                <a:ln w="11430"/>
                <a:solidFill>
                  <a:srgbClr val="FF3399"/>
                </a:solidFill>
                <a:effectLst>
                  <a:outerShdw blurRad="50800" dist="39000" dir="5460000" algn="tl">
                    <a:srgbClr val="000000">
                      <a:alpha val="38000"/>
                    </a:srgbClr>
                  </a:outerShdw>
                </a:effectLst>
              </a:rPr>
              <a:t>Movies I Love</a:t>
            </a:r>
            <a:r>
              <a:rPr lang="en-US" sz="5400" b="1" dirty="0" smtClean="0">
                <a:ln w="11430"/>
                <a:solidFill>
                  <a:srgbClr val="FF3399"/>
                </a:solidFill>
                <a:effectLst>
                  <a:outerShdw blurRad="50800" dist="39000" dir="5460000" algn="tl">
                    <a:srgbClr val="000000">
                      <a:alpha val="38000"/>
                    </a:srgbClr>
                  </a:outerShdw>
                </a:effectLst>
              </a:rPr>
              <a:t>…</a:t>
            </a:r>
            <a:endParaRPr lang="en-US" sz="5400" b="1" cap="none" spc="0" dirty="0">
              <a:ln w="11430"/>
              <a:solidFill>
                <a:srgbClr val="FF3399"/>
              </a:solidFill>
              <a:effectLst>
                <a:outerShdw blurRad="50800" dist="39000" dir="5460000" algn="tl">
                  <a:srgbClr val="000000">
                    <a:alpha val="38000"/>
                  </a:srgbClr>
                </a:outerShdw>
              </a:effectLst>
            </a:endParaRPr>
          </a:p>
        </p:txBody>
      </p:sp>
      <p:sp>
        <p:nvSpPr>
          <p:cNvPr id="3" name="TextBox 2"/>
          <p:cNvSpPr txBox="1"/>
          <p:nvPr/>
        </p:nvSpPr>
        <p:spPr>
          <a:xfrm>
            <a:off x="1371600" y="1295400"/>
            <a:ext cx="6553200" cy="5201424"/>
          </a:xfrm>
          <a:prstGeom prst="rect">
            <a:avLst/>
          </a:prstGeom>
          <a:noFill/>
        </p:spPr>
        <p:txBody>
          <a:bodyPr wrap="square" rtlCol="0">
            <a:spAutoFit/>
          </a:bodyPr>
          <a:lstStyle/>
          <a:p>
            <a:pPr marL="800100" lvl="1" indent="-342900">
              <a:buFont typeface="+mj-lt"/>
              <a:buAutoNum type="arabicPeriod"/>
            </a:pPr>
            <a:r>
              <a:rPr lang="en-US" sz="2000" u="sng" dirty="0" smtClean="0">
                <a:solidFill>
                  <a:srgbClr val="FF0066"/>
                </a:solidFill>
              </a:rPr>
              <a:t>Romantic Comedies</a:t>
            </a:r>
          </a:p>
          <a:p>
            <a:pPr marL="1257300" lvl="2" indent="-342900">
              <a:buFont typeface="+mj-lt"/>
              <a:buAutoNum type="alphaLcParenR"/>
            </a:pPr>
            <a:r>
              <a:rPr lang="en-US" dirty="0" smtClean="0">
                <a:solidFill>
                  <a:srgbClr val="CC0066"/>
                </a:solidFill>
              </a:rPr>
              <a:t>Crazy Stupid Love</a:t>
            </a:r>
          </a:p>
          <a:p>
            <a:pPr marL="1771650" lvl="3" indent="-400050">
              <a:buFont typeface="+mj-lt"/>
              <a:buAutoNum type="romanLcPeriod"/>
            </a:pPr>
            <a:r>
              <a:rPr lang="en-US" dirty="0" smtClean="0">
                <a:solidFill>
                  <a:srgbClr val="CC0066"/>
                </a:solidFill>
              </a:rPr>
              <a:t>A must see!</a:t>
            </a:r>
          </a:p>
          <a:p>
            <a:pPr marL="1314450" lvl="2" indent="-400050">
              <a:buFont typeface="+mj-lt"/>
              <a:buAutoNum type="alphaLcParenR"/>
            </a:pPr>
            <a:r>
              <a:rPr lang="en-US" dirty="0" smtClean="0">
                <a:solidFill>
                  <a:srgbClr val="CC0066"/>
                </a:solidFill>
              </a:rPr>
              <a:t>Something Borrowed</a:t>
            </a:r>
          </a:p>
          <a:p>
            <a:pPr marL="1771650" lvl="3" indent="-400050">
              <a:buFont typeface="+mj-lt"/>
              <a:buAutoNum type="romanLcPeriod"/>
            </a:pPr>
            <a:r>
              <a:rPr lang="en-US" dirty="0" smtClean="0">
                <a:solidFill>
                  <a:srgbClr val="CC0066"/>
                </a:solidFill>
              </a:rPr>
              <a:t>Gets better every time you watch it!</a:t>
            </a:r>
          </a:p>
          <a:p>
            <a:pPr marL="1771650" lvl="3" indent="-400050">
              <a:buFont typeface="+mj-lt"/>
              <a:buAutoNum type="romanLcPeriod"/>
            </a:pPr>
            <a:r>
              <a:rPr lang="en-US" dirty="0" smtClean="0">
                <a:solidFill>
                  <a:srgbClr val="CC0066"/>
                </a:solidFill>
              </a:rPr>
              <a:t>Romantic and a little depressing</a:t>
            </a:r>
          </a:p>
          <a:p>
            <a:pPr marL="857250" lvl="1" indent="-400050">
              <a:buFont typeface="+mj-lt"/>
              <a:buAutoNum type="arabicPeriod"/>
            </a:pPr>
            <a:r>
              <a:rPr lang="en-US" sz="2000" u="sng" dirty="0" smtClean="0">
                <a:solidFill>
                  <a:srgbClr val="FF0066"/>
                </a:solidFill>
              </a:rPr>
              <a:t>Classics</a:t>
            </a:r>
          </a:p>
          <a:p>
            <a:pPr marL="1314450" lvl="2" indent="-400050">
              <a:buFont typeface="+mj-lt"/>
              <a:buAutoNum type="alphaLcParenR"/>
            </a:pPr>
            <a:r>
              <a:rPr lang="en-US" dirty="0" smtClean="0">
                <a:solidFill>
                  <a:srgbClr val="CC0066"/>
                </a:solidFill>
              </a:rPr>
              <a:t>Beauty and the beast</a:t>
            </a:r>
          </a:p>
          <a:p>
            <a:pPr marL="1771650" lvl="3" indent="-400050">
              <a:buFont typeface="+mj-lt"/>
              <a:buAutoNum type="romanLcPeriod"/>
            </a:pPr>
            <a:r>
              <a:rPr lang="en-US" dirty="0" smtClean="0">
                <a:solidFill>
                  <a:srgbClr val="CC0066"/>
                </a:solidFill>
              </a:rPr>
              <a:t>Probably my all time favorite movie!</a:t>
            </a:r>
          </a:p>
          <a:p>
            <a:pPr marL="1314450" lvl="2" indent="-400050">
              <a:buFont typeface="+mj-lt"/>
              <a:buAutoNum type="alphaLcParenR"/>
            </a:pPr>
            <a:r>
              <a:rPr lang="en-US" dirty="0" smtClean="0">
                <a:solidFill>
                  <a:srgbClr val="CC0066"/>
                </a:solidFill>
              </a:rPr>
              <a:t>A League of Their Own</a:t>
            </a:r>
          </a:p>
          <a:p>
            <a:pPr marL="1771650" lvl="3" indent="-400050">
              <a:buFont typeface="+mj-lt"/>
              <a:buAutoNum type="romanLcPeriod"/>
            </a:pPr>
            <a:r>
              <a:rPr lang="en-US" dirty="0" smtClean="0">
                <a:solidFill>
                  <a:srgbClr val="CC0066"/>
                </a:solidFill>
              </a:rPr>
              <a:t>Tom Hanks is </a:t>
            </a:r>
            <a:r>
              <a:rPr lang="en-US" dirty="0" err="1" smtClean="0">
                <a:solidFill>
                  <a:srgbClr val="CC0066"/>
                </a:solidFill>
              </a:rPr>
              <a:t>histerical</a:t>
            </a:r>
            <a:endParaRPr lang="en-US" dirty="0" smtClean="0">
              <a:solidFill>
                <a:srgbClr val="CC0066"/>
              </a:solidFill>
            </a:endParaRPr>
          </a:p>
          <a:p>
            <a:pPr marL="857250" lvl="1" indent="-400050">
              <a:buFont typeface="+mj-lt"/>
              <a:buAutoNum type="arabicPeriod"/>
            </a:pPr>
            <a:r>
              <a:rPr lang="en-US" sz="2000" u="sng" dirty="0" smtClean="0">
                <a:solidFill>
                  <a:srgbClr val="FF0066"/>
                </a:solidFill>
              </a:rPr>
              <a:t>Sports movies</a:t>
            </a:r>
          </a:p>
          <a:p>
            <a:pPr marL="1314450" lvl="2" indent="-400050">
              <a:buFont typeface="+mj-lt"/>
              <a:buAutoNum type="alphaLcParenR"/>
            </a:pPr>
            <a:r>
              <a:rPr lang="en-US" dirty="0" smtClean="0">
                <a:solidFill>
                  <a:srgbClr val="CC0066"/>
                </a:solidFill>
              </a:rPr>
              <a:t>Invincible</a:t>
            </a:r>
          </a:p>
          <a:p>
            <a:pPr marL="1771650" lvl="3" indent="-400050">
              <a:buFont typeface="+mj-lt"/>
              <a:buAutoNum type="romanLcPeriod"/>
            </a:pPr>
            <a:r>
              <a:rPr lang="en-US" dirty="0" smtClean="0">
                <a:solidFill>
                  <a:srgbClr val="CC0066"/>
                </a:solidFill>
              </a:rPr>
              <a:t>You could watch it a million times!</a:t>
            </a:r>
          </a:p>
          <a:p>
            <a:pPr marL="1771650" lvl="3" indent="-400050">
              <a:buFont typeface="+mj-lt"/>
              <a:buAutoNum type="romanLcPeriod"/>
            </a:pPr>
            <a:r>
              <a:rPr lang="en-US" dirty="0" smtClean="0">
                <a:solidFill>
                  <a:srgbClr val="CC0066"/>
                </a:solidFill>
              </a:rPr>
              <a:t>The acting is amazing</a:t>
            </a:r>
          </a:p>
          <a:p>
            <a:pPr marL="1314450" lvl="2" indent="-400050">
              <a:buFont typeface="+mj-lt"/>
              <a:buAutoNum type="alphaLcParenR"/>
            </a:pPr>
            <a:r>
              <a:rPr lang="en-US" dirty="0" smtClean="0">
                <a:solidFill>
                  <a:srgbClr val="CC0066"/>
                </a:solidFill>
              </a:rPr>
              <a:t>Coach Carter</a:t>
            </a:r>
          </a:p>
          <a:p>
            <a:pPr marL="1771650" lvl="3" indent="-400050">
              <a:buFont typeface="+mj-lt"/>
              <a:buAutoNum type="romanLcPeriod"/>
            </a:pPr>
            <a:r>
              <a:rPr lang="en-US" dirty="0" smtClean="0">
                <a:solidFill>
                  <a:srgbClr val="CC0066"/>
                </a:solidFill>
              </a:rPr>
              <a:t>Very powerful</a:t>
            </a:r>
          </a:p>
          <a:p>
            <a:pPr marL="1314450" lvl="2" indent="-400050">
              <a:buFont typeface="+mj-lt"/>
              <a:buAutoNum type="alphaLcParenR"/>
            </a:pPr>
            <a:endParaRPr lang="en-US" dirty="0"/>
          </a:p>
        </p:txBody>
      </p:sp>
      <p:pic>
        <p:nvPicPr>
          <p:cNvPr id="1026" name="Picture 2" descr="C:\Users\Kelly Stajduhar\AppData\Local\Microsoft\Windows\Temporary Internet Files\Content.IE5\GPBUFY63\MM900283609[1].gif"/>
          <p:cNvPicPr>
            <a:picLocks noChangeAspect="1" noChangeArrowheads="1" noCrop="1"/>
          </p:cNvPicPr>
          <p:nvPr/>
        </p:nvPicPr>
        <p:blipFill>
          <a:blip r:embed="rId2" cstate="print"/>
          <a:srcRect/>
          <a:stretch>
            <a:fillRect/>
          </a:stretch>
        </p:blipFill>
        <p:spPr bwMode="auto">
          <a:xfrm>
            <a:off x="6248400" y="533400"/>
            <a:ext cx="1828800" cy="1628775"/>
          </a:xfrm>
          <a:prstGeom prst="rect">
            <a:avLst/>
          </a:prstGeom>
          <a:noFill/>
        </p:spPr>
      </p:pic>
    </p:spTree>
  </p:cSld>
  <p:clrMapOvr>
    <a:masterClrMapping/>
  </p:clrMapOvr>
  <p:transition advTm="15101">
    <p:checker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8600"/>
            <a:ext cx="5301964" cy="1446550"/>
          </a:xfrm>
          <a:prstGeom prst="rect">
            <a:avLst/>
          </a:prstGeom>
          <a:noFill/>
          <a:scene3d>
            <a:camera prst="isometricOffAxis1Right"/>
            <a:lightRig rig="threePt" dir="t"/>
          </a:scene3d>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8800" b="1" cap="none" spc="0" dirty="0" smtClean="0">
                <a:ln/>
                <a:solidFill>
                  <a:srgbClr val="FF0000"/>
                </a:solidFill>
                <a:effectLst/>
              </a:rPr>
              <a:t>My Verses:</a:t>
            </a:r>
            <a:endParaRPr lang="en-US" sz="8800" b="1" cap="none" spc="0" dirty="0">
              <a:ln/>
              <a:solidFill>
                <a:srgbClr val="FF0000"/>
              </a:solidFill>
              <a:effectLst/>
            </a:endParaRPr>
          </a:p>
        </p:txBody>
      </p:sp>
      <p:sp>
        <p:nvSpPr>
          <p:cNvPr id="3" name="TextBox 2"/>
          <p:cNvSpPr txBox="1"/>
          <p:nvPr/>
        </p:nvSpPr>
        <p:spPr>
          <a:xfrm>
            <a:off x="3657600" y="1905000"/>
            <a:ext cx="4419600" cy="1200329"/>
          </a:xfrm>
          <a:prstGeom prst="rect">
            <a:avLst/>
          </a:prstGeom>
          <a:noFill/>
        </p:spPr>
        <p:txBody>
          <a:bodyPr wrap="square" rtlCol="0">
            <a:spAutoFit/>
          </a:bodyPr>
          <a:lstStyle/>
          <a:p>
            <a:r>
              <a:rPr lang="en-US" dirty="0" smtClean="0">
                <a:latin typeface="Batang" pitchFamily="18" charset="-127"/>
                <a:ea typeface="Batang" pitchFamily="18" charset="-127"/>
              </a:rPr>
              <a:t>For it is by grace you have been saved, through faith—and this is not from yourselves, it is the gift of God</a:t>
            </a:r>
          </a:p>
          <a:p>
            <a:r>
              <a:rPr lang="en-US" b="1" dirty="0" smtClean="0">
                <a:latin typeface="Batang" pitchFamily="18" charset="-127"/>
                <a:ea typeface="Batang" pitchFamily="18" charset="-127"/>
              </a:rPr>
              <a:t>Ephesians 2:8</a:t>
            </a:r>
          </a:p>
        </p:txBody>
      </p:sp>
      <p:sp>
        <p:nvSpPr>
          <p:cNvPr id="4" name="TextBox 3"/>
          <p:cNvSpPr txBox="1"/>
          <p:nvPr/>
        </p:nvSpPr>
        <p:spPr>
          <a:xfrm>
            <a:off x="990600" y="3962400"/>
            <a:ext cx="4267200" cy="2031325"/>
          </a:xfrm>
          <a:prstGeom prst="rect">
            <a:avLst/>
          </a:prstGeom>
          <a:noFill/>
        </p:spPr>
        <p:txBody>
          <a:bodyPr wrap="square" rtlCol="0">
            <a:spAutoFit/>
          </a:bodyPr>
          <a:lstStyle/>
          <a:p>
            <a:r>
              <a:rPr lang="en-US" dirty="0" smtClean="0">
                <a:latin typeface="Batang" pitchFamily="18" charset="-127"/>
                <a:ea typeface="Batang" pitchFamily="18" charset="-127"/>
              </a:rPr>
              <a:t>Do not conform to the pattern of this world, but be transformed by the renewing of your mind. Then you will be able to test and approve what God’s will is—his good, pleasing and perfect will.</a:t>
            </a:r>
          </a:p>
          <a:p>
            <a:r>
              <a:rPr lang="en-US" b="1" dirty="0" smtClean="0">
                <a:latin typeface="Batang" pitchFamily="18" charset="-127"/>
                <a:ea typeface="Batang" pitchFamily="18" charset="-127"/>
              </a:rPr>
              <a:t>Romans 12:2</a:t>
            </a:r>
            <a:endParaRPr lang="en-US" b="1" dirty="0">
              <a:latin typeface="Batang" pitchFamily="18" charset="-127"/>
              <a:ea typeface="Batang" pitchFamily="18" charset="-127"/>
            </a:endParaRPr>
          </a:p>
        </p:txBody>
      </p:sp>
      <p:pic>
        <p:nvPicPr>
          <p:cNvPr id="2050" name="Picture 2" descr="C:\Users\Kelly Stajduhar\AppData\Local\Microsoft\Windows\Temporary Internet Files\Content.IE5\GPBUFY63\MP900449125[1].jpg"/>
          <p:cNvPicPr>
            <a:picLocks noChangeAspect="1" noChangeArrowheads="1"/>
          </p:cNvPicPr>
          <p:nvPr/>
        </p:nvPicPr>
        <p:blipFill>
          <a:blip r:embed="rId2" cstate="print"/>
          <a:srcRect/>
          <a:stretch>
            <a:fillRect/>
          </a:stretch>
        </p:blipFill>
        <p:spPr bwMode="auto">
          <a:xfrm>
            <a:off x="5867400" y="3657600"/>
            <a:ext cx="2990596" cy="3200400"/>
          </a:xfrm>
          <a:prstGeom prst="rect">
            <a:avLst/>
          </a:prstGeom>
          <a:noFill/>
        </p:spPr>
      </p:pic>
      <p:pic>
        <p:nvPicPr>
          <p:cNvPr id="2051" name="Picture 3"/>
          <p:cNvPicPr>
            <a:picLocks noChangeAspect="1" noChangeArrowheads="1"/>
          </p:cNvPicPr>
          <p:nvPr/>
        </p:nvPicPr>
        <p:blipFill>
          <a:blip r:embed="rId3" cstate="print">
            <a:duotone>
              <a:prstClr val="black"/>
              <a:schemeClr val="accent3">
                <a:tint val="45000"/>
                <a:satMod val="400000"/>
              </a:schemeClr>
            </a:duotone>
          </a:blip>
          <a:srcRect/>
          <a:stretch>
            <a:fillRect/>
          </a:stretch>
        </p:blipFill>
        <p:spPr bwMode="auto">
          <a:xfrm>
            <a:off x="762000" y="2286000"/>
            <a:ext cx="2614613" cy="1134788"/>
          </a:xfrm>
          <a:prstGeom prst="rect">
            <a:avLst/>
          </a:prstGeom>
          <a:noFill/>
          <a:ln w="9525">
            <a:noFill/>
            <a:miter lim="800000"/>
            <a:headEnd/>
            <a:tailEnd/>
          </a:ln>
        </p:spPr>
      </p:pic>
    </p:spTree>
  </p:cSld>
  <p:clrMapOvr>
    <a:masterClrMapping/>
  </p:clrMapOvr>
  <p:transition advTm="15226">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9780" y="228600"/>
            <a:ext cx="7324441" cy="1754326"/>
          </a:xfrm>
          <a:prstGeom prst="rect">
            <a:avLst/>
          </a:prstGeom>
        </p:spPr>
        <p:style>
          <a:lnRef idx="0">
            <a:schemeClr val="accent1"/>
          </a:lnRef>
          <a:fillRef idx="3">
            <a:schemeClr val="accent1"/>
          </a:fillRef>
          <a:effectRef idx="3">
            <a:schemeClr val="accent1"/>
          </a:effectRef>
          <a:fontRef idx="minor">
            <a:schemeClr val="lt1"/>
          </a:fontRef>
        </p:style>
        <p:txBody>
          <a:bodyPr wrap="none" lIns="91440" tIns="45720" rIns="91440" bIns="45720">
            <a:spAutoFit/>
          </a:bodyPr>
          <a:lstStyle/>
          <a:p>
            <a:pPr algn="ctr"/>
            <a:r>
              <a:rPr lang="en-US" sz="5400" b="1" cap="none" spc="200" dirty="0" smtClean="0">
                <a:ln w="29210">
                  <a:solidFill>
                    <a:schemeClr val="accent3">
                      <a:tint val="10000"/>
                    </a:schemeClr>
                  </a:solidFill>
                </a:ln>
                <a:solidFill>
                  <a:srgbClr val="0070C0"/>
                </a:solidFill>
                <a:effectLst>
                  <a:innerShdw blurRad="50800" dist="50800" dir="8100000">
                    <a:srgbClr val="7D7D7D">
                      <a:alpha val="73000"/>
                    </a:srgbClr>
                  </a:innerShdw>
                </a:effectLst>
                <a:latin typeface="Comic Sans MS" pitchFamily="66" charset="0"/>
              </a:rPr>
              <a:t>Things I like to do </a:t>
            </a:r>
          </a:p>
          <a:p>
            <a:pPr algn="ctr"/>
            <a:r>
              <a:rPr lang="en-US" sz="5400" b="1" cap="none" spc="200" dirty="0" smtClean="0">
                <a:ln w="29210">
                  <a:solidFill>
                    <a:schemeClr val="accent3">
                      <a:tint val="10000"/>
                    </a:schemeClr>
                  </a:solidFill>
                </a:ln>
                <a:solidFill>
                  <a:srgbClr val="0070C0"/>
                </a:solidFill>
                <a:effectLst>
                  <a:innerShdw blurRad="50800" dist="50800" dir="8100000">
                    <a:srgbClr val="7D7D7D">
                      <a:alpha val="73000"/>
                    </a:srgbClr>
                  </a:innerShdw>
                </a:effectLst>
                <a:latin typeface="Comic Sans MS" pitchFamily="66" charset="0"/>
              </a:rPr>
              <a:t>around “The Ville”</a:t>
            </a:r>
            <a:endParaRPr lang="en-US" sz="5400" b="1" cap="none" spc="200" dirty="0">
              <a:ln w="29210">
                <a:solidFill>
                  <a:schemeClr val="accent3">
                    <a:tint val="10000"/>
                  </a:schemeClr>
                </a:solidFill>
              </a:ln>
              <a:solidFill>
                <a:srgbClr val="0070C0"/>
              </a:solidFill>
              <a:effectLst>
                <a:innerShdw blurRad="50800" dist="50800" dir="8100000">
                  <a:srgbClr val="7D7D7D">
                    <a:alpha val="73000"/>
                  </a:srgbClr>
                </a:innerShdw>
              </a:effectLst>
              <a:latin typeface="Comic Sans MS" pitchFamily="66" charset="0"/>
            </a:endParaRPr>
          </a:p>
        </p:txBody>
      </p:sp>
      <p:sp>
        <p:nvSpPr>
          <p:cNvPr id="4" name="Right Arrow 3"/>
          <p:cNvSpPr/>
          <p:nvPr/>
        </p:nvSpPr>
        <p:spPr>
          <a:xfrm>
            <a:off x="1600200" y="2590800"/>
            <a:ext cx="597408" cy="408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514600" y="2286000"/>
            <a:ext cx="5791200" cy="4062651"/>
          </a:xfrm>
          <a:prstGeom prst="rect">
            <a:avLst/>
          </a:prstGeom>
          <a:noFill/>
        </p:spPr>
        <p:txBody>
          <a:bodyPr wrap="square" rtlCol="0">
            <a:spAutoFit/>
          </a:bodyPr>
          <a:lstStyle/>
          <a:p>
            <a:endParaRPr lang="en-US" dirty="0" smtClean="0"/>
          </a:p>
          <a:p>
            <a:r>
              <a:rPr lang="en-US" sz="2400" dirty="0" smtClean="0">
                <a:solidFill>
                  <a:srgbClr val="000099"/>
                </a:solidFill>
                <a:latin typeface="Comic Sans MS" pitchFamily="66" charset="0"/>
              </a:rPr>
              <a:t>Putt- putt</a:t>
            </a:r>
          </a:p>
          <a:p>
            <a:endParaRPr lang="en-US" sz="2400" dirty="0" smtClean="0">
              <a:solidFill>
                <a:srgbClr val="000099"/>
              </a:solidFill>
              <a:latin typeface="Comic Sans MS" pitchFamily="66" charset="0"/>
            </a:endParaRPr>
          </a:p>
          <a:p>
            <a:r>
              <a:rPr lang="en-US" sz="2400" dirty="0" smtClean="0">
                <a:solidFill>
                  <a:srgbClr val="000099"/>
                </a:solidFill>
                <a:latin typeface="Comic Sans MS" pitchFamily="66" charset="0"/>
              </a:rPr>
              <a:t>Marymount Park</a:t>
            </a:r>
          </a:p>
          <a:p>
            <a:endParaRPr lang="en-US" sz="2400" dirty="0" smtClean="0">
              <a:solidFill>
                <a:srgbClr val="000099"/>
              </a:solidFill>
              <a:latin typeface="Comic Sans MS" pitchFamily="66" charset="0"/>
            </a:endParaRPr>
          </a:p>
          <a:p>
            <a:r>
              <a:rPr lang="en-US" sz="2400" dirty="0" smtClean="0">
                <a:solidFill>
                  <a:srgbClr val="000099"/>
                </a:solidFill>
                <a:latin typeface="Comic Sans MS" pitchFamily="66" charset="0"/>
              </a:rPr>
              <a:t>The Byrd Theatre ($2 movie theatre)</a:t>
            </a:r>
          </a:p>
          <a:p>
            <a:endParaRPr lang="en-US" sz="2400" dirty="0" smtClean="0">
              <a:solidFill>
                <a:srgbClr val="000099"/>
              </a:solidFill>
              <a:latin typeface="Comic Sans MS" pitchFamily="66" charset="0"/>
            </a:endParaRPr>
          </a:p>
          <a:p>
            <a:r>
              <a:rPr lang="en-US" sz="2400" dirty="0" smtClean="0">
                <a:solidFill>
                  <a:srgbClr val="000099"/>
                </a:solidFill>
                <a:latin typeface="Comic Sans MS" pitchFamily="66" charset="0"/>
              </a:rPr>
              <a:t>Church League Softball</a:t>
            </a:r>
          </a:p>
          <a:p>
            <a:endParaRPr lang="en-US" sz="2400" dirty="0" smtClean="0">
              <a:solidFill>
                <a:srgbClr val="000099"/>
              </a:solidFill>
              <a:latin typeface="Comic Sans MS" pitchFamily="66" charset="0"/>
            </a:endParaRPr>
          </a:p>
          <a:p>
            <a:r>
              <a:rPr lang="en-US" sz="2400" dirty="0" smtClean="0">
                <a:solidFill>
                  <a:srgbClr val="000099"/>
                </a:solidFill>
                <a:latin typeface="Comic Sans MS" pitchFamily="66" charset="0"/>
              </a:rPr>
              <a:t>Richmond Flying Squirrels baseball games</a:t>
            </a:r>
            <a:endParaRPr lang="en-US" sz="2400" dirty="0">
              <a:solidFill>
                <a:srgbClr val="000099"/>
              </a:solidFill>
              <a:latin typeface="Comic Sans MS" pitchFamily="66" charset="0"/>
            </a:endParaRPr>
          </a:p>
        </p:txBody>
      </p:sp>
      <p:sp>
        <p:nvSpPr>
          <p:cNvPr id="6" name="Right Arrow 5"/>
          <p:cNvSpPr/>
          <p:nvPr/>
        </p:nvSpPr>
        <p:spPr>
          <a:xfrm>
            <a:off x="1600200" y="3352800"/>
            <a:ext cx="597408" cy="408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a:off x="1600200" y="4038600"/>
            <a:ext cx="597408" cy="408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1600200" y="4800600"/>
            <a:ext cx="597408" cy="408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1600200" y="5562600"/>
            <a:ext cx="597408" cy="408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C:\Users\Kelly Stajduhar\AppData\Local\Microsoft\Windows\Temporary Internet Files\Content.IE5\RUBTX1JC\MP900426623[1].jpg"/>
          <p:cNvPicPr>
            <a:picLocks noChangeAspect="1" noChangeArrowheads="1"/>
          </p:cNvPicPr>
          <p:nvPr/>
        </p:nvPicPr>
        <p:blipFill>
          <a:blip r:embed="rId3" cstate="print"/>
          <a:srcRect/>
          <a:stretch>
            <a:fillRect/>
          </a:stretch>
        </p:blipFill>
        <p:spPr bwMode="auto">
          <a:xfrm flipH="1">
            <a:off x="7239000" y="4572000"/>
            <a:ext cx="1252112" cy="833437"/>
          </a:xfrm>
          <a:prstGeom prst="rect">
            <a:avLst/>
          </a:prstGeom>
          <a:noFill/>
        </p:spPr>
      </p:pic>
      <p:pic>
        <p:nvPicPr>
          <p:cNvPr id="3075" name="Picture 3" descr="C:\Users\Kelly Stajduhar\AppData\Local\Microsoft\Windows\Temporary Internet Files\Content.IE5\GPBUFY63\MM900285322[1].gif"/>
          <p:cNvPicPr>
            <a:picLocks noChangeAspect="1" noChangeArrowheads="1" noCrop="1"/>
          </p:cNvPicPr>
          <p:nvPr/>
        </p:nvPicPr>
        <p:blipFill>
          <a:blip r:embed="rId4" cstate="print"/>
          <a:srcRect/>
          <a:stretch>
            <a:fillRect/>
          </a:stretch>
        </p:blipFill>
        <p:spPr bwMode="auto">
          <a:xfrm>
            <a:off x="4953000" y="2133600"/>
            <a:ext cx="1371600" cy="1362075"/>
          </a:xfrm>
          <a:prstGeom prst="rect">
            <a:avLst/>
          </a:prstGeom>
          <a:noFill/>
        </p:spPr>
      </p:pic>
    </p:spTree>
    <p:custDataLst>
      <p:tags r:id="rId1"/>
    </p:custDataLst>
  </p:cSld>
  <p:clrMapOvr>
    <a:masterClrMapping/>
  </p:clrMapOvr>
  <p:transition advTm="14118">
    <p:randomBar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5728" y="304800"/>
            <a:ext cx="5312545" cy="1446550"/>
          </a:xfrm>
          <a:prstGeom prst="rect">
            <a:avLst/>
          </a:prstGeom>
          <a:noFill/>
        </p:spPr>
        <p:txBody>
          <a:bodyPr wrap="none" lIns="91440" tIns="45720" rIns="91440" bIns="45720">
            <a:spAutoFit/>
          </a:bodyPr>
          <a:lstStyle/>
          <a:p>
            <a:pPr algn="ctr"/>
            <a:r>
              <a:rPr lang="en-US" sz="8800" b="1" cap="none" spc="0" dirty="0" smtClean="0">
                <a:ln w="900" cmpd="sng">
                  <a:solidFill>
                    <a:schemeClr val="accent1">
                      <a:satMod val="190000"/>
                      <a:alpha val="55000"/>
                    </a:schemeClr>
                  </a:solidFill>
                  <a:prstDash val="solid"/>
                </a:ln>
                <a:solidFill>
                  <a:srgbClr val="000099"/>
                </a:solidFill>
                <a:effectLst>
                  <a:innerShdw blurRad="101600" dist="76200" dir="5400000">
                    <a:schemeClr val="accent1">
                      <a:satMod val="190000"/>
                      <a:tint val="100000"/>
                      <a:alpha val="74000"/>
                    </a:schemeClr>
                  </a:innerShdw>
                </a:effectLst>
              </a:rPr>
              <a:t>SUMMARY</a:t>
            </a:r>
            <a:endParaRPr lang="en-US" sz="8800" b="1" cap="none" spc="0" dirty="0">
              <a:ln w="900" cmpd="sng">
                <a:solidFill>
                  <a:schemeClr val="accent1">
                    <a:satMod val="190000"/>
                    <a:alpha val="55000"/>
                  </a:schemeClr>
                </a:solidFill>
                <a:prstDash val="solid"/>
              </a:ln>
              <a:solidFill>
                <a:srgbClr val="000099"/>
              </a:solidFill>
              <a:effectLst>
                <a:innerShdw blurRad="101600" dist="76200" dir="5400000">
                  <a:schemeClr val="accent1">
                    <a:satMod val="190000"/>
                    <a:tint val="100000"/>
                    <a:alpha val="74000"/>
                  </a:schemeClr>
                </a:innerShdw>
              </a:effectLst>
            </a:endParaRPr>
          </a:p>
        </p:txBody>
      </p:sp>
      <p:sp>
        <p:nvSpPr>
          <p:cNvPr id="3" name="TextBox 2"/>
          <p:cNvSpPr txBox="1"/>
          <p:nvPr/>
        </p:nvSpPr>
        <p:spPr>
          <a:xfrm>
            <a:off x="990600" y="1600200"/>
            <a:ext cx="7162800" cy="1323439"/>
          </a:xfrm>
          <a:prstGeom prst="rect">
            <a:avLst/>
          </a:prstGeom>
          <a:noFill/>
        </p:spPr>
        <p:txBody>
          <a:bodyPr wrap="square" rtlCol="0">
            <a:spAutoFit/>
          </a:bodyPr>
          <a:lstStyle/>
          <a:p>
            <a:pPr algn="ctr"/>
            <a:r>
              <a:rPr lang="en-US" sz="2000" dirty="0" smtClean="0">
                <a:solidFill>
                  <a:schemeClr val="tx2">
                    <a:lumMod val="75000"/>
                  </a:schemeClr>
                </a:solidFill>
                <a:latin typeface="Bradley Hand ITC" pitchFamily="66" charset="0"/>
              </a:rPr>
              <a:t>I lead a simple life and do not do anything too exciting.  However, I’m surrounded by the most amazing people God ever put on this earth.  I try to live my life for the Lord and take in all the blessings I can everyday.</a:t>
            </a:r>
            <a:endParaRPr lang="en-US" sz="2000" dirty="0">
              <a:solidFill>
                <a:schemeClr val="tx2">
                  <a:lumMod val="75000"/>
                </a:schemeClr>
              </a:solidFill>
              <a:latin typeface="Bradley Hand ITC" pitchFamily="66" charset="0"/>
            </a:endParaRPr>
          </a:p>
        </p:txBody>
      </p:sp>
      <p:pic>
        <p:nvPicPr>
          <p:cNvPr id="4098" name="Picture 2"/>
          <p:cNvPicPr>
            <a:picLocks noChangeAspect="1" noChangeArrowheads="1"/>
          </p:cNvPicPr>
          <p:nvPr/>
        </p:nvPicPr>
        <p:blipFill>
          <a:blip r:embed="rId2" cstate="print"/>
          <a:srcRect/>
          <a:stretch>
            <a:fillRect/>
          </a:stretch>
        </p:blipFill>
        <p:spPr bwMode="auto">
          <a:xfrm>
            <a:off x="762000" y="2895600"/>
            <a:ext cx="3276600" cy="2621280"/>
          </a:xfrm>
          <a:prstGeom prst="rect">
            <a:avLst/>
          </a:prstGeom>
          <a:noFill/>
          <a:ln w="9525">
            <a:noFill/>
            <a:miter lim="800000"/>
            <a:headEnd/>
            <a:tailEnd/>
          </a:ln>
        </p:spPr>
      </p:pic>
      <p:pic>
        <p:nvPicPr>
          <p:cNvPr id="4100" name="Picture 4"/>
          <p:cNvPicPr>
            <a:picLocks noChangeAspect="1" noChangeArrowheads="1"/>
          </p:cNvPicPr>
          <p:nvPr/>
        </p:nvPicPr>
        <p:blipFill>
          <a:blip r:embed="rId3" cstate="print"/>
          <a:srcRect/>
          <a:stretch>
            <a:fillRect/>
          </a:stretch>
        </p:blipFill>
        <p:spPr bwMode="auto">
          <a:xfrm>
            <a:off x="5867400" y="2971800"/>
            <a:ext cx="2876551" cy="2157413"/>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a:stretch>
            <a:fillRect/>
          </a:stretch>
        </p:blipFill>
        <p:spPr bwMode="auto">
          <a:xfrm>
            <a:off x="0" y="5014912"/>
            <a:ext cx="3283850" cy="1843088"/>
          </a:xfrm>
          <a:prstGeom prst="rect">
            <a:avLst/>
          </a:prstGeom>
          <a:noFill/>
          <a:ln w="9525">
            <a:noFill/>
            <a:miter lim="800000"/>
            <a:headEnd/>
            <a:tailEnd/>
          </a:ln>
        </p:spPr>
      </p:pic>
      <p:pic>
        <p:nvPicPr>
          <p:cNvPr id="4102" name="Picture 6"/>
          <p:cNvPicPr>
            <a:picLocks noChangeAspect="1" noChangeArrowheads="1"/>
          </p:cNvPicPr>
          <p:nvPr/>
        </p:nvPicPr>
        <p:blipFill>
          <a:blip r:embed="rId5" cstate="print"/>
          <a:srcRect/>
          <a:stretch>
            <a:fillRect/>
          </a:stretch>
        </p:blipFill>
        <p:spPr bwMode="auto">
          <a:xfrm>
            <a:off x="6324600" y="4805362"/>
            <a:ext cx="2656684" cy="2052638"/>
          </a:xfrm>
          <a:prstGeom prst="rect">
            <a:avLst/>
          </a:prstGeom>
          <a:noFill/>
          <a:ln w="9525">
            <a:noFill/>
            <a:miter lim="800000"/>
            <a:headEnd/>
            <a:tailEnd/>
          </a:ln>
        </p:spPr>
      </p:pic>
      <p:pic>
        <p:nvPicPr>
          <p:cNvPr id="4103" name="Picture 7"/>
          <p:cNvPicPr>
            <a:picLocks noChangeAspect="1" noChangeArrowheads="1"/>
          </p:cNvPicPr>
          <p:nvPr/>
        </p:nvPicPr>
        <p:blipFill>
          <a:blip r:embed="rId6" cstate="print"/>
          <a:srcRect/>
          <a:stretch>
            <a:fillRect/>
          </a:stretch>
        </p:blipFill>
        <p:spPr bwMode="auto">
          <a:xfrm>
            <a:off x="3733800" y="2895600"/>
            <a:ext cx="2590800" cy="1943100"/>
          </a:xfrm>
          <a:prstGeom prst="rect">
            <a:avLst/>
          </a:prstGeom>
          <a:noFill/>
          <a:ln w="9525">
            <a:noFill/>
            <a:miter lim="800000"/>
            <a:headEnd/>
            <a:tailEnd/>
          </a:ln>
        </p:spPr>
      </p:pic>
      <p:pic>
        <p:nvPicPr>
          <p:cNvPr id="4099" name="Picture 3"/>
          <p:cNvPicPr>
            <a:picLocks noChangeAspect="1" noChangeArrowheads="1"/>
          </p:cNvPicPr>
          <p:nvPr/>
        </p:nvPicPr>
        <p:blipFill>
          <a:blip r:embed="rId7" cstate="print"/>
          <a:srcRect/>
          <a:stretch>
            <a:fillRect/>
          </a:stretch>
        </p:blipFill>
        <p:spPr bwMode="auto">
          <a:xfrm>
            <a:off x="3124200" y="4572000"/>
            <a:ext cx="3048000" cy="2286000"/>
          </a:xfrm>
          <a:prstGeom prst="rect">
            <a:avLst/>
          </a:prstGeom>
          <a:noFill/>
          <a:ln w="9525">
            <a:noFill/>
            <a:miter lim="800000"/>
            <a:headEnd/>
            <a:tailEnd/>
          </a:ln>
        </p:spPr>
      </p:pic>
    </p:spTree>
  </p:cSld>
  <p:clrMapOvr>
    <a:masterClrMapping/>
  </p:clrMapOvr>
  <p:transition advTm="10296">
    <p:cover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8400" y="381000"/>
            <a:ext cx="3787768"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Bibliography</a:t>
            </a:r>
          </a:p>
        </p:txBody>
      </p:sp>
      <p:sp>
        <p:nvSpPr>
          <p:cNvPr id="3" name="TextBox 2"/>
          <p:cNvSpPr txBox="1"/>
          <p:nvPr/>
        </p:nvSpPr>
        <p:spPr>
          <a:xfrm>
            <a:off x="838200" y="1600200"/>
            <a:ext cx="7467600" cy="3785652"/>
          </a:xfrm>
          <a:prstGeom prst="rect">
            <a:avLst/>
          </a:prstGeom>
          <a:noFill/>
        </p:spPr>
        <p:txBody>
          <a:bodyPr wrap="square" rtlCol="0">
            <a:spAutoFit/>
          </a:bodyPr>
          <a:lstStyle/>
          <a:p>
            <a:pPr>
              <a:buFont typeface="Arial" pitchFamily="34" charset="0"/>
              <a:buChar char="•"/>
            </a:pPr>
            <a:r>
              <a:rPr lang="en-US" sz="2400" dirty="0" smtClean="0">
                <a:latin typeface="BatangChe" pitchFamily="49" charset="-127"/>
                <a:ea typeface="BatangChe" pitchFamily="49" charset="-127"/>
              </a:rPr>
              <a:t> Youtube.com – Dirt Road Anthem by Jason </a:t>
            </a:r>
            <a:r>
              <a:rPr lang="en-US" sz="2400" dirty="0" err="1" smtClean="0">
                <a:latin typeface="BatangChe" pitchFamily="49" charset="-127"/>
                <a:ea typeface="BatangChe" pitchFamily="49" charset="-127"/>
              </a:rPr>
              <a:t>Aldean</a:t>
            </a:r>
            <a:r>
              <a:rPr lang="en-US" sz="2400" dirty="0" smtClean="0">
                <a:latin typeface="BatangChe" pitchFamily="49" charset="-127"/>
                <a:ea typeface="BatangChe" pitchFamily="49" charset="-127"/>
              </a:rPr>
              <a:t> http://www.youtube.com/watch?v=Lb9q1ScC4cg </a:t>
            </a:r>
            <a:br>
              <a:rPr lang="en-US" sz="2400" dirty="0" smtClean="0">
                <a:latin typeface="BatangChe" pitchFamily="49" charset="-127"/>
                <a:ea typeface="BatangChe" pitchFamily="49" charset="-127"/>
              </a:rPr>
            </a:br>
            <a:endParaRPr lang="en-US" sz="2400" dirty="0" smtClean="0">
              <a:latin typeface="BatangChe" pitchFamily="49" charset="-127"/>
              <a:ea typeface="BatangChe" pitchFamily="49" charset="-127"/>
            </a:endParaRPr>
          </a:p>
          <a:p>
            <a:pPr>
              <a:buFont typeface="Arial" pitchFamily="34" charset="0"/>
              <a:buChar char="•"/>
            </a:pPr>
            <a:r>
              <a:rPr lang="en-US" sz="2400" dirty="0" smtClean="0">
                <a:latin typeface="BatangChe" pitchFamily="49" charset="-127"/>
                <a:ea typeface="BatangChe" pitchFamily="49" charset="-127"/>
              </a:rPr>
              <a:t> How I Met Your Mother picture - epguides.com</a:t>
            </a:r>
            <a:br>
              <a:rPr lang="en-US" sz="2400" dirty="0" smtClean="0">
                <a:latin typeface="BatangChe" pitchFamily="49" charset="-127"/>
                <a:ea typeface="BatangChe" pitchFamily="49" charset="-127"/>
              </a:rPr>
            </a:br>
            <a:endParaRPr lang="en-US" sz="2400" dirty="0" smtClean="0">
              <a:latin typeface="BatangChe" pitchFamily="49" charset="-127"/>
              <a:ea typeface="BatangChe" pitchFamily="49" charset="-127"/>
            </a:endParaRPr>
          </a:p>
          <a:p>
            <a:pPr>
              <a:buFont typeface="Arial" pitchFamily="34" charset="0"/>
              <a:buChar char="•"/>
            </a:pPr>
            <a:r>
              <a:rPr lang="en-US" sz="2400" dirty="0" smtClean="0">
                <a:latin typeface="BatangChe" pitchFamily="49" charset="-127"/>
                <a:ea typeface="BatangChe" pitchFamily="49" charset="-127"/>
              </a:rPr>
              <a:t> Big Bang Theory picture - clicker.com</a:t>
            </a:r>
            <a:br>
              <a:rPr lang="en-US" sz="2400" dirty="0" smtClean="0">
                <a:latin typeface="BatangChe" pitchFamily="49" charset="-127"/>
                <a:ea typeface="BatangChe" pitchFamily="49" charset="-127"/>
              </a:rPr>
            </a:br>
            <a:endParaRPr lang="en-US" sz="2400" dirty="0" smtClean="0">
              <a:latin typeface="BatangChe" pitchFamily="49" charset="-127"/>
              <a:ea typeface="BatangChe" pitchFamily="49" charset="-127"/>
            </a:endParaRPr>
          </a:p>
          <a:p>
            <a:pPr>
              <a:buFont typeface="Arial" pitchFamily="34" charset="0"/>
              <a:buChar char="•"/>
            </a:pPr>
            <a:r>
              <a:rPr lang="en-US" sz="2400" dirty="0" smtClean="0">
                <a:latin typeface="BatangChe" pitchFamily="49" charset="-127"/>
                <a:ea typeface="BatangChe" pitchFamily="49" charset="-127"/>
              </a:rPr>
              <a:t> Criminal Minds picture - busybuzzblogging.com</a:t>
            </a:r>
            <a:br>
              <a:rPr lang="en-US" sz="2400" dirty="0" smtClean="0">
                <a:latin typeface="BatangChe" pitchFamily="49" charset="-127"/>
                <a:ea typeface="BatangChe" pitchFamily="49" charset="-127"/>
              </a:rPr>
            </a:br>
            <a:endParaRPr lang="en-US" sz="2400" dirty="0" smtClean="0">
              <a:latin typeface="BatangChe" pitchFamily="49" charset="-127"/>
              <a:ea typeface="BatangChe" pitchFamily="49" charset="-127"/>
            </a:endParaRPr>
          </a:p>
          <a:p>
            <a:pPr>
              <a:buFont typeface="Arial" pitchFamily="34" charset="0"/>
              <a:buChar char="•"/>
            </a:pPr>
            <a:r>
              <a:rPr lang="en-US" sz="2400" dirty="0" smtClean="0">
                <a:latin typeface="BatangChe" pitchFamily="49" charset="-127"/>
                <a:ea typeface="BatangChe" pitchFamily="49" charset="-127"/>
              </a:rPr>
              <a:t> Community Picture - sharetv.org</a:t>
            </a:r>
            <a:endParaRPr lang="en-US" sz="2400" dirty="0">
              <a:latin typeface="BatangChe" pitchFamily="49" charset="-127"/>
              <a:ea typeface="BatangChe" pitchFamily="49" charset="-127"/>
            </a:endParaRPr>
          </a:p>
        </p:txBody>
      </p:sp>
    </p:spTree>
  </p:cSld>
  <p:clrMapOvr>
    <a:masterClrMapping/>
  </p:clrMapOvr>
  <p:transition advTm="8315">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76425" y="228600"/>
            <a:ext cx="5391150" cy="1752600"/>
          </a:xfrm>
          <a:prstGeom prst="rect">
            <a:avLst/>
          </a:prstGeom>
          <a:noFill/>
          <a:effectLst>
            <a:outerShdw blurRad="50800" dist="38100" dir="13500000" algn="br" rotWithShape="0">
              <a:prstClr val="black">
                <a:alpha val="40000"/>
              </a:prstClr>
            </a:outerShdw>
          </a:effectLst>
        </p:spPr>
        <p:txBody>
          <a:bodyPr wrap="square" lIns="91440" tIns="45720" rIns="91440" bIns="45720">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ALL ABOUT</a:t>
            </a:r>
          </a:p>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ME!!!</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TextBox 3"/>
          <p:cNvSpPr txBox="1"/>
          <p:nvPr/>
        </p:nvSpPr>
        <p:spPr>
          <a:xfrm>
            <a:off x="647700" y="2667000"/>
            <a:ext cx="7848600" cy="3970318"/>
          </a:xfrm>
          <a:prstGeom prst="rect">
            <a:avLst/>
          </a:prstGeom>
          <a:noFill/>
        </p:spPr>
        <p:txBody>
          <a:bodyPr wrap="square" rtlCol="0">
            <a:spAutoFit/>
          </a:bodyPr>
          <a:lstStyle/>
          <a:p>
            <a:pPr algn="ctr"/>
            <a:r>
              <a:rPr lang="en-US" dirty="0" smtClean="0">
                <a:solidFill>
                  <a:schemeClr val="tx2">
                    <a:lumMod val="75000"/>
                  </a:schemeClr>
                </a:solidFill>
                <a:latin typeface="Century Gothic" pitchFamily="34" charset="0"/>
              </a:rPr>
              <a:t>I was born in Danbury, Connecticut, but moved to Fort Worth, Texas when I was 3 months old! My family moved to Mechanicsville, Virginia in 1997.  </a:t>
            </a:r>
          </a:p>
          <a:p>
            <a:pPr algn="ctr"/>
            <a:endParaRPr lang="en-US" dirty="0" smtClean="0">
              <a:solidFill>
                <a:schemeClr val="tx2">
                  <a:lumMod val="75000"/>
                </a:schemeClr>
              </a:solidFill>
              <a:latin typeface="Century Gothic" pitchFamily="34" charset="0"/>
            </a:endParaRPr>
          </a:p>
          <a:p>
            <a:pPr algn="ctr"/>
            <a:r>
              <a:rPr lang="en-US" dirty="0" smtClean="0">
                <a:solidFill>
                  <a:schemeClr val="tx2">
                    <a:lumMod val="75000"/>
                  </a:schemeClr>
                </a:solidFill>
                <a:latin typeface="Century Gothic" pitchFamily="34" charset="0"/>
              </a:rPr>
              <a:t>At Campbell, I am very involved.  I love my job as a supervisor for the department of campus recreation and all the people I work with!  Not only do I work for the department, I play a lot of the intramurals, as well. Including playing for the girls club flag football team</a:t>
            </a:r>
          </a:p>
          <a:p>
            <a:pPr algn="ctr"/>
            <a:endParaRPr lang="en-US" dirty="0" smtClean="0">
              <a:solidFill>
                <a:schemeClr val="tx2">
                  <a:lumMod val="75000"/>
                </a:schemeClr>
              </a:solidFill>
              <a:latin typeface="Century Gothic" pitchFamily="34" charset="0"/>
            </a:endParaRPr>
          </a:p>
          <a:p>
            <a:pPr algn="ctr"/>
            <a:r>
              <a:rPr lang="en-US" dirty="0" smtClean="0">
                <a:solidFill>
                  <a:schemeClr val="tx2">
                    <a:lumMod val="75000"/>
                  </a:schemeClr>
                </a:solidFill>
                <a:latin typeface="Century Gothic" pitchFamily="34" charset="0"/>
              </a:rPr>
              <a:t> The campus ministry Ignite has played a huge part in my time here.  I served on the leadership team for 2 years and still attend the weekly gatherings.  My friends and I run an online magazine for Campbell called Her Campus.  Every now and then I will contribute with an article.</a:t>
            </a:r>
            <a:endParaRPr lang="en-US" dirty="0">
              <a:solidFill>
                <a:schemeClr val="tx2">
                  <a:lumMod val="75000"/>
                </a:schemeClr>
              </a:solidFill>
              <a:latin typeface="Century Gothic" pitchFamily="34" charset="0"/>
            </a:endParaRPr>
          </a:p>
        </p:txBody>
      </p:sp>
      <p:pic>
        <p:nvPicPr>
          <p:cNvPr id="1027" name="Picture 3"/>
          <p:cNvPicPr>
            <a:picLocks noChangeAspect="1" noChangeArrowheads="1"/>
          </p:cNvPicPr>
          <p:nvPr/>
        </p:nvPicPr>
        <p:blipFill>
          <a:blip r:embed="rId2" cstate="print"/>
          <a:srcRect/>
          <a:stretch>
            <a:fillRect/>
          </a:stretch>
        </p:blipFill>
        <p:spPr bwMode="auto">
          <a:xfrm>
            <a:off x="381000" y="152400"/>
            <a:ext cx="1871663" cy="249555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6934200" y="152400"/>
            <a:ext cx="1676400" cy="2519850"/>
          </a:xfrm>
          <a:prstGeom prst="rect">
            <a:avLst/>
          </a:prstGeom>
          <a:noFill/>
          <a:ln w="9525">
            <a:noFill/>
            <a:miter lim="800000"/>
            <a:headEnd/>
            <a:tailEnd/>
          </a:ln>
        </p:spPr>
      </p:pic>
    </p:spTree>
    <p:extLst>
      <p:ext uri="{BB962C8B-B14F-4D97-AF65-F5344CB8AC3E}">
        <p14:creationId xmlns:p14="http://schemas.microsoft.com/office/powerpoint/2010/main" val="2354352635"/>
      </p:ext>
    </p:extLst>
  </p:cSld>
  <p:clrMapOvr>
    <a:masterClrMapping/>
  </p:clrMapOvr>
  <p:transition advTm="15304">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ubrey.jpg"/>
          <p:cNvPicPr>
            <a:picLocks noChangeAspect="1"/>
          </p:cNvPicPr>
          <p:nvPr/>
        </p:nvPicPr>
        <p:blipFill>
          <a:blip r:embed="rId2" cstate="print"/>
          <a:stretch>
            <a:fillRect/>
          </a:stretch>
        </p:blipFill>
        <p:spPr>
          <a:xfrm>
            <a:off x="152400" y="1981200"/>
            <a:ext cx="2345149" cy="2597150"/>
          </a:xfrm>
          <a:prstGeom prst="rect">
            <a:avLst/>
          </a:prstGeom>
        </p:spPr>
      </p:pic>
      <p:sp>
        <p:nvSpPr>
          <p:cNvPr id="2" name="Rectangle 1"/>
          <p:cNvSpPr/>
          <p:nvPr/>
        </p:nvSpPr>
        <p:spPr>
          <a:xfrm>
            <a:off x="228600" y="0"/>
            <a:ext cx="4291881" cy="1323439"/>
          </a:xfrm>
          <a:prstGeom prst="rect">
            <a:avLst/>
          </a:prstGeom>
          <a:noFill/>
        </p:spPr>
        <p:txBody>
          <a:bodyPr wrap="none" lIns="91440" tIns="45720" rIns="91440" bIns="45720">
            <a:spAutoFit/>
          </a:bodyPr>
          <a:lstStyle/>
          <a:p>
            <a:pPr algn="ctr"/>
            <a:r>
              <a:rPr lang="en-US"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 HAVE…..</a:t>
            </a:r>
            <a:endParaRPr lang="en-US"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TextBox 2"/>
          <p:cNvSpPr txBox="1"/>
          <p:nvPr/>
        </p:nvSpPr>
        <p:spPr>
          <a:xfrm>
            <a:off x="0" y="1219200"/>
            <a:ext cx="4572000" cy="830997"/>
          </a:xfrm>
          <a:prstGeom prst="rect">
            <a:avLst/>
          </a:prstGeom>
          <a:noFill/>
        </p:spPr>
        <p:txBody>
          <a:bodyPr wrap="square" rtlCol="0">
            <a:spAutoFit/>
          </a:bodyPr>
          <a:lstStyle/>
          <a:p>
            <a:pPr algn="ctr"/>
            <a:r>
              <a:rPr lang="en-US" sz="2400" dirty="0" smtClean="0">
                <a:solidFill>
                  <a:srgbClr val="7030A0"/>
                </a:solidFill>
                <a:latin typeface="Aharoni" pitchFamily="2" charset="-79"/>
                <a:cs typeface="Aharoni" pitchFamily="2" charset="-79"/>
              </a:rPr>
              <a:t>The cutest nieces and nephews in the entire world!!!</a:t>
            </a:r>
            <a:endParaRPr lang="en-US" sz="2400" dirty="0">
              <a:solidFill>
                <a:srgbClr val="7030A0"/>
              </a:solidFill>
              <a:latin typeface="Aharoni" pitchFamily="2" charset="-79"/>
              <a:cs typeface="Aharoni" pitchFamily="2" charset="-79"/>
            </a:endParaRPr>
          </a:p>
        </p:txBody>
      </p:sp>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4267200"/>
            <a:ext cx="2953576" cy="236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0" y="2362200"/>
            <a:ext cx="2590800" cy="345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410200" y="5638800"/>
            <a:ext cx="3733800" cy="830997"/>
          </a:xfrm>
          <a:prstGeom prst="rect">
            <a:avLst/>
          </a:prstGeom>
          <a:noFill/>
        </p:spPr>
        <p:txBody>
          <a:bodyPr wrap="square" rtlCol="0">
            <a:spAutoFit/>
          </a:bodyPr>
          <a:lstStyle/>
          <a:p>
            <a:pPr algn="ctr"/>
            <a:r>
              <a:rPr lang="en-US" sz="2400" dirty="0" smtClean="0">
                <a:solidFill>
                  <a:srgbClr val="7030A0"/>
                </a:solidFill>
                <a:latin typeface="Aharoni" pitchFamily="2" charset="-79"/>
                <a:cs typeface="Aharoni" pitchFamily="2" charset="-79"/>
              </a:rPr>
              <a:t>Some pretty awesome big brothers!!!</a:t>
            </a:r>
            <a:endParaRPr lang="en-US" sz="2400" dirty="0">
              <a:solidFill>
                <a:srgbClr val="7030A0"/>
              </a:solidFill>
              <a:latin typeface="Aharoni" pitchFamily="2" charset="-79"/>
              <a:cs typeface="Aharoni" pitchFamily="2" charset="-79"/>
            </a:endParaRPr>
          </a:p>
        </p:txBody>
      </p:sp>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381000"/>
            <a:ext cx="3225800"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86400" y="2590800"/>
            <a:ext cx="3505200" cy="2805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2589">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2858476" cy="1323439"/>
          </a:xfrm>
          <a:prstGeom prst="rect">
            <a:avLst/>
          </a:prstGeom>
          <a:noFill/>
        </p:spPr>
        <p:txBody>
          <a:bodyPr wrap="none" lIns="91440" tIns="45720" rIns="91440" bIns="45720">
            <a:spAutoFit/>
          </a:bodyPr>
          <a:lstStyle/>
          <a:p>
            <a:pPr algn="ctr"/>
            <a:r>
              <a:rPr lang="en-US"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AND…</a:t>
            </a:r>
            <a:endParaRPr lang="en-US"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TextBox 2"/>
          <p:cNvSpPr txBox="1"/>
          <p:nvPr/>
        </p:nvSpPr>
        <p:spPr>
          <a:xfrm>
            <a:off x="2057400" y="5791200"/>
            <a:ext cx="3276600" cy="830997"/>
          </a:xfrm>
          <a:prstGeom prst="rect">
            <a:avLst/>
          </a:prstGeom>
          <a:noFill/>
        </p:spPr>
        <p:txBody>
          <a:bodyPr wrap="square" rtlCol="0">
            <a:spAutoFit/>
          </a:bodyPr>
          <a:lstStyle/>
          <a:p>
            <a:pPr algn="ctr"/>
            <a:r>
              <a:rPr lang="en-US" sz="2400" dirty="0" smtClean="0">
                <a:solidFill>
                  <a:srgbClr val="7030A0"/>
                </a:solidFill>
                <a:latin typeface="Aharoni" pitchFamily="2" charset="-79"/>
                <a:cs typeface="Aharoni" pitchFamily="2" charset="-79"/>
              </a:rPr>
              <a:t>3 amazing </a:t>
            </a:r>
          </a:p>
          <a:p>
            <a:pPr algn="ctr"/>
            <a:r>
              <a:rPr lang="en-US" sz="2400" dirty="0" smtClean="0">
                <a:solidFill>
                  <a:srgbClr val="7030A0"/>
                </a:solidFill>
                <a:latin typeface="Aharoni" pitchFamily="2" charset="-79"/>
                <a:cs typeface="Aharoni" pitchFamily="2" charset="-79"/>
              </a:rPr>
              <a:t>sisters-in-law!!!</a:t>
            </a:r>
            <a:endParaRPr lang="en-US" sz="2400" dirty="0">
              <a:solidFill>
                <a:srgbClr val="7030A0"/>
              </a:solidFill>
              <a:latin typeface="Aharoni" pitchFamily="2" charset="-79"/>
              <a:cs typeface="Aharoni" pitchFamily="2" charset="-79"/>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3886200"/>
            <a:ext cx="3657600" cy="2817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114800" y="0"/>
            <a:ext cx="3429000" cy="830997"/>
          </a:xfrm>
          <a:prstGeom prst="rect">
            <a:avLst/>
          </a:prstGeom>
          <a:noFill/>
        </p:spPr>
        <p:txBody>
          <a:bodyPr wrap="square" rtlCol="0">
            <a:spAutoFit/>
          </a:bodyPr>
          <a:lstStyle/>
          <a:p>
            <a:pPr algn="ctr"/>
            <a:r>
              <a:rPr lang="en-US" sz="2400" dirty="0" smtClean="0">
                <a:solidFill>
                  <a:srgbClr val="7030A0"/>
                </a:solidFill>
                <a:latin typeface="Aharoni" pitchFamily="2" charset="-79"/>
                <a:cs typeface="Aharoni" pitchFamily="2" charset="-79"/>
              </a:rPr>
              <a:t>The best boyfriend a girl could hope for!!!</a:t>
            </a:r>
            <a:endParaRPr lang="en-US" sz="2400" dirty="0">
              <a:solidFill>
                <a:srgbClr val="7030A0"/>
              </a:solidFill>
              <a:latin typeface="Aharoni" pitchFamily="2" charset="-79"/>
              <a:cs typeface="Aharoni" pitchFamily="2" charset="-79"/>
            </a:endParaRPr>
          </a:p>
        </p:txBody>
      </p:sp>
      <p:sp>
        <p:nvSpPr>
          <p:cNvPr id="8" name="TextBox 7"/>
          <p:cNvSpPr txBox="1"/>
          <p:nvPr/>
        </p:nvSpPr>
        <p:spPr>
          <a:xfrm>
            <a:off x="304800" y="4648200"/>
            <a:ext cx="3048000" cy="830997"/>
          </a:xfrm>
          <a:prstGeom prst="rect">
            <a:avLst/>
          </a:prstGeom>
          <a:noFill/>
        </p:spPr>
        <p:txBody>
          <a:bodyPr wrap="square" rtlCol="0">
            <a:spAutoFit/>
          </a:bodyPr>
          <a:lstStyle/>
          <a:p>
            <a:pPr algn="ctr"/>
            <a:r>
              <a:rPr lang="en-US" sz="2400" dirty="0" smtClean="0">
                <a:solidFill>
                  <a:srgbClr val="7030A0"/>
                </a:solidFill>
                <a:latin typeface="Aharoni" pitchFamily="2" charset="-79"/>
                <a:cs typeface="Aharoni" pitchFamily="2" charset="-79"/>
              </a:rPr>
              <a:t>The greatest parents ever!!!</a:t>
            </a:r>
            <a:endParaRPr lang="en-US" sz="2400" dirty="0">
              <a:solidFill>
                <a:srgbClr val="7030A0"/>
              </a:solidFill>
              <a:latin typeface="Aharoni" pitchFamily="2" charset="-79"/>
              <a:cs typeface="Aharoni" pitchFamily="2" charset="-79"/>
            </a:endParaRPr>
          </a:p>
        </p:txBody>
      </p:sp>
      <p:pic>
        <p:nvPicPr>
          <p:cNvPr id="2052" name="Picture 4"/>
          <p:cNvPicPr>
            <a:picLocks noChangeAspect="1" noChangeArrowheads="1"/>
          </p:cNvPicPr>
          <p:nvPr/>
        </p:nvPicPr>
        <p:blipFill>
          <a:blip r:embed="rId3" cstate="print"/>
          <a:srcRect/>
          <a:stretch>
            <a:fillRect/>
          </a:stretch>
        </p:blipFill>
        <p:spPr bwMode="auto">
          <a:xfrm>
            <a:off x="152400" y="1600200"/>
            <a:ext cx="3695370" cy="2961429"/>
          </a:xfrm>
          <a:prstGeom prst="rect">
            <a:avLst/>
          </a:prstGeom>
          <a:noFill/>
          <a:ln w="9525">
            <a:noFill/>
            <a:miter lim="800000"/>
            <a:headEnd/>
            <a:tailEnd/>
          </a:ln>
        </p:spPr>
      </p:pic>
      <p:pic>
        <p:nvPicPr>
          <p:cNvPr id="1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9800" y="838200"/>
            <a:ext cx="2320502"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cstate="print"/>
          <a:srcRect/>
          <a:stretch>
            <a:fillRect/>
          </a:stretch>
        </p:blipFill>
        <p:spPr bwMode="auto">
          <a:xfrm>
            <a:off x="4038600" y="914400"/>
            <a:ext cx="2151380" cy="2514600"/>
          </a:xfrm>
          <a:prstGeom prst="rect">
            <a:avLst/>
          </a:prstGeom>
          <a:noFill/>
          <a:ln w="9525">
            <a:noFill/>
            <a:miter lim="800000"/>
            <a:headEnd/>
            <a:tailEnd/>
          </a:ln>
        </p:spPr>
      </p:pic>
    </p:spTree>
  </p:cSld>
  <p:clrMapOvr>
    <a:masterClrMapping/>
  </p:clrMapOvr>
  <p:transition advTm="12589">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66732" y="228600"/>
            <a:ext cx="6410537"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Concerts I Have Seen!</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graphicFrame>
        <p:nvGraphicFramePr>
          <p:cNvPr id="4" name="Table 3"/>
          <p:cNvGraphicFramePr>
            <a:graphicFrameLocks noGrp="1"/>
          </p:cNvGraphicFramePr>
          <p:nvPr/>
        </p:nvGraphicFramePr>
        <p:xfrm>
          <a:off x="647700" y="1143000"/>
          <a:ext cx="7848600" cy="5334000"/>
        </p:xfrm>
        <a:graphic>
          <a:graphicData uri="http://schemas.openxmlformats.org/drawingml/2006/table">
            <a:tbl>
              <a:tblPr firstRow="1" bandRow="1">
                <a:tableStyleId>{93296810-A885-4BE3-A3E7-6D5BEEA58F35}</a:tableStyleId>
              </a:tblPr>
              <a:tblGrid>
                <a:gridCol w="1981200"/>
                <a:gridCol w="5867400"/>
              </a:tblGrid>
              <a:tr h="381000">
                <a:tc>
                  <a:txBody>
                    <a:bodyPr/>
                    <a:lstStyle/>
                    <a:p>
                      <a:pPr algn="ctr"/>
                      <a:r>
                        <a:rPr lang="en-US" dirty="0" smtClean="0"/>
                        <a:t>Age</a:t>
                      </a:r>
                      <a:endParaRPr lang="en-US" dirty="0"/>
                    </a:p>
                  </a:txBody>
                  <a:tcPr/>
                </a:tc>
                <a:tc>
                  <a:txBody>
                    <a:bodyPr/>
                    <a:lstStyle/>
                    <a:p>
                      <a:pPr algn="ctr"/>
                      <a:r>
                        <a:rPr lang="en-US" dirty="0" smtClean="0"/>
                        <a:t>Concert</a:t>
                      </a:r>
                      <a:endParaRPr lang="en-US" dirty="0"/>
                    </a:p>
                  </a:txBody>
                  <a:tcPr/>
                </a:tc>
              </a:tr>
              <a:tr h="381000">
                <a:tc>
                  <a:txBody>
                    <a:bodyPr/>
                    <a:lstStyle/>
                    <a:p>
                      <a:pPr algn="ctr"/>
                      <a:r>
                        <a:rPr lang="en-US" dirty="0" smtClean="0">
                          <a:solidFill>
                            <a:schemeClr val="accent6"/>
                          </a:solidFill>
                          <a:latin typeface="Century Gothic" pitchFamily="34" charset="0"/>
                        </a:rPr>
                        <a:t>8</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Spice Girls!</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10</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Brittney Spears</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13</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Toby Keith</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15</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Rascal</a:t>
                      </a:r>
                      <a:r>
                        <a:rPr lang="en-US" baseline="0" dirty="0" smtClean="0">
                          <a:solidFill>
                            <a:schemeClr val="accent6"/>
                          </a:solidFill>
                          <a:latin typeface="Century Gothic" pitchFamily="34" charset="0"/>
                        </a:rPr>
                        <a:t> </a:t>
                      </a:r>
                      <a:r>
                        <a:rPr lang="en-US" baseline="0" dirty="0" err="1" smtClean="0">
                          <a:solidFill>
                            <a:schemeClr val="accent6"/>
                          </a:solidFill>
                          <a:latin typeface="Century Gothic" pitchFamily="34" charset="0"/>
                        </a:rPr>
                        <a:t>Flatts</a:t>
                      </a:r>
                      <a:r>
                        <a:rPr lang="en-US" baseline="0" dirty="0" smtClean="0">
                          <a:solidFill>
                            <a:schemeClr val="accent6"/>
                          </a:solidFill>
                          <a:latin typeface="Century Gothic" pitchFamily="34" charset="0"/>
                        </a:rPr>
                        <a:t> and Kenny Chesney</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16</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Martina McBride and Allen</a:t>
                      </a:r>
                      <a:r>
                        <a:rPr lang="en-US" baseline="0" dirty="0" smtClean="0">
                          <a:solidFill>
                            <a:schemeClr val="accent6"/>
                          </a:solidFill>
                          <a:latin typeface="Century Gothic" pitchFamily="34" charset="0"/>
                        </a:rPr>
                        <a:t> Jackson</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16</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Matchbox 20</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18</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Sugarland</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19</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Sara Evans</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19</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Little Big Town</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21</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One Republic</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21</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The Monkey’s</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21</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Darius</a:t>
                      </a:r>
                      <a:r>
                        <a:rPr lang="en-US" baseline="0" dirty="0" smtClean="0">
                          <a:solidFill>
                            <a:schemeClr val="accent6"/>
                          </a:solidFill>
                          <a:latin typeface="Century Gothic" pitchFamily="34" charset="0"/>
                        </a:rPr>
                        <a:t> Rucker</a:t>
                      </a:r>
                      <a:endParaRPr lang="en-US" dirty="0">
                        <a:solidFill>
                          <a:schemeClr val="accent6"/>
                        </a:solidFill>
                        <a:latin typeface="Century Gothic" pitchFamily="34" charset="0"/>
                      </a:endParaRPr>
                    </a:p>
                  </a:txBody>
                  <a:tcPr/>
                </a:tc>
              </a:tr>
              <a:tr h="381000">
                <a:tc>
                  <a:txBody>
                    <a:bodyPr/>
                    <a:lstStyle/>
                    <a:p>
                      <a:pPr algn="ctr"/>
                      <a:r>
                        <a:rPr lang="en-US" dirty="0" smtClean="0">
                          <a:solidFill>
                            <a:schemeClr val="accent6"/>
                          </a:solidFill>
                          <a:latin typeface="Century Gothic" pitchFamily="34" charset="0"/>
                        </a:rPr>
                        <a:t>21</a:t>
                      </a:r>
                      <a:endParaRPr lang="en-US" dirty="0">
                        <a:solidFill>
                          <a:schemeClr val="accent6"/>
                        </a:solidFill>
                        <a:latin typeface="Century Gothic" pitchFamily="34" charset="0"/>
                      </a:endParaRPr>
                    </a:p>
                  </a:txBody>
                  <a:tcPr/>
                </a:tc>
                <a:tc>
                  <a:txBody>
                    <a:bodyPr/>
                    <a:lstStyle/>
                    <a:p>
                      <a:pPr algn="ctr"/>
                      <a:r>
                        <a:rPr lang="en-US" dirty="0" smtClean="0">
                          <a:solidFill>
                            <a:schemeClr val="accent6"/>
                          </a:solidFill>
                          <a:latin typeface="Century Gothic" pitchFamily="34" charset="0"/>
                        </a:rPr>
                        <a:t>Jason </a:t>
                      </a:r>
                      <a:r>
                        <a:rPr lang="en-US" dirty="0" err="1" smtClean="0">
                          <a:solidFill>
                            <a:schemeClr val="accent6"/>
                          </a:solidFill>
                          <a:latin typeface="Century Gothic" pitchFamily="34" charset="0"/>
                        </a:rPr>
                        <a:t>Aldean</a:t>
                      </a:r>
                      <a:r>
                        <a:rPr lang="en-US" dirty="0" smtClean="0">
                          <a:solidFill>
                            <a:schemeClr val="accent6"/>
                          </a:solidFill>
                          <a:latin typeface="Century Gothic" pitchFamily="34" charset="0"/>
                        </a:rPr>
                        <a:t> &lt;3 </a:t>
                      </a:r>
                      <a:endParaRPr lang="en-US" dirty="0">
                        <a:solidFill>
                          <a:schemeClr val="accent6"/>
                        </a:solidFill>
                        <a:latin typeface="Century Gothic" pitchFamily="34" charset="0"/>
                      </a:endParaRPr>
                    </a:p>
                  </a:txBody>
                  <a:tcPr/>
                </a:tc>
              </a:tr>
            </a:tbl>
          </a:graphicData>
        </a:graphic>
      </p:graphicFrame>
    </p:spTree>
  </p:cSld>
  <p:clrMapOvr>
    <a:masterClrMapping/>
  </p:clrMapOvr>
  <p:transition advTm="15413">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2262" y="152400"/>
            <a:ext cx="7919476"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My Favorite Concert Was…</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Heart 4"/>
          <p:cNvSpPr/>
          <p:nvPr/>
        </p:nvSpPr>
        <p:spPr>
          <a:xfrm>
            <a:off x="685800" y="5791200"/>
            <a:ext cx="914400" cy="914400"/>
          </a:xfrm>
          <a:prstGeom prst="hear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6" name="Heart 5"/>
          <p:cNvSpPr/>
          <p:nvPr/>
        </p:nvSpPr>
        <p:spPr>
          <a:xfrm>
            <a:off x="7543800" y="5791200"/>
            <a:ext cx="914400" cy="914400"/>
          </a:xfrm>
          <a:prstGeom prst="hear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7" name="Rectangle 6"/>
          <p:cNvSpPr/>
          <p:nvPr/>
        </p:nvSpPr>
        <p:spPr>
          <a:xfrm>
            <a:off x="1676400" y="5791200"/>
            <a:ext cx="579838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Lucida Handwriting" pitchFamily="66" charset="0"/>
              </a:rPr>
              <a:t>Jason </a:t>
            </a:r>
            <a:r>
              <a:rPr lang="en-US"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Lucida Handwriting" pitchFamily="66" charset="0"/>
              </a:rPr>
              <a:t>Aldean</a:t>
            </a: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Lucida Handwriting" pitchFamily="66" charset="0"/>
              </a:rPr>
              <a: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Lucida Handwriting" pitchFamily="66" charset="0"/>
            </a:endParaRPr>
          </a:p>
        </p:txBody>
      </p:sp>
      <p:pic>
        <p:nvPicPr>
          <p:cNvPr id="1026" name="Picture 2"/>
          <p:cNvPicPr>
            <a:picLocks noChangeAspect="1" noChangeArrowheads="1"/>
          </p:cNvPicPr>
          <p:nvPr/>
        </p:nvPicPr>
        <p:blipFill>
          <a:blip r:embed="rId2" cstate="print"/>
          <a:srcRect/>
          <a:stretch>
            <a:fillRect/>
          </a:stretch>
        </p:blipFill>
        <p:spPr bwMode="auto">
          <a:xfrm>
            <a:off x="2781300" y="1143000"/>
            <a:ext cx="3581400" cy="3581400"/>
          </a:xfrm>
          <a:prstGeom prst="rect">
            <a:avLst/>
          </a:prstGeom>
          <a:noFill/>
          <a:ln w="9525">
            <a:noFill/>
            <a:miter lim="800000"/>
            <a:headEnd/>
            <a:tailEnd/>
          </a:ln>
        </p:spPr>
      </p:pic>
      <p:sp>
        <p:nvSpPr>
          <p:cNvPr id="8" name="TextBox 7"/>
          <p:cNvSpPr txBox="1"/>
          <p:nvPr/>
        </p:nvSpPr>
        <p:spPr>
          <a:xfrm>
            <a:off x="2209800" y="5029200"/>
            <a:ext cx="4876800" cy="369332"/>
          </a:xfrm>
          <a:prstGeom prst="rect">
            <a:avLst/>
          </a:prstGeom>
          <a:noFill/>
        </p:spPr>
        <p:txBody>
          <a:bodyPr wrap="square" rtlCol="0">
            <a:spAutoFit/>
          </a:bodyPr>
          <a:lstStyle/>
          <a:p>
            <a:r>
              <a:rPr lang="en-US" dirty="0" smtClean="0">
                <a:hlinkClick r:id="rId3"/>
              </a:rPr>
              <a:t>http://www.youtube.com/watch?v=Lb9q1ScC4cg</a:t>
            </a:r>
            <a:r>
              <a:rPr lang="en-US" dirty="0" smtClean="0"/>
              <a:t> </a:t>
            </a:r>
          </a:p>
        </p:txBody>
      </p:sp>
    </p:spTree>
  </p:cSld>
  <p:clrMapOvr>
    <a:masterClrMapping/>
  </p:clrMapOvr>
  <p:transition advTm="10405">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S900327543[1].wav">
            <a:hlinkClick r:id="" action="ppaction://media"/>
          </p:cNvPr>
          <p:cNvPicPr>
            <a:picLocks noRot="1" noChangeAspect="1"/>
          </p:cNvPicPr>
          <p:nvPr>
            <a:wavAudioFile r:embed="rId1" name="MS900327543[1].wav"/>
          </p:nvPr>
        </p:nvPicPr>
        <p:blipFill>
          <a:blip r:embed="rId3" cstate="print"/>
          <a:stretch>
            <a:fillRect/>
          </a:stretch>
        </p:blipFill>
        <p:spPr>
          <a:xfrm>
            <a:off x="304800" y="6248400"/>
            <a:ext cx="304800" cy="304800"/>
          </a:xfrm>
          <a:prstGeom prst="rect">
            <a:avLst/>
          </a:prstGeom>
        </p:spPr>
      </p:pic>
      <p:sp>
        <p:nvSpPr>
          <p:cNvPr id="5" name="Rectangle 4"/>
          <p:cNvSpPr/>
          <p:nvPr/>
        </p:nvSpPr>
        <p:spPr>
          <a:xfrm>
            <a:off x="978089" y="228796"/>
            <a:ext cx="7187823" cy="1323439"/>
          </a:xfrm>
          <a:prstGeom prst="rect">
            <a:avLst/>
          </a:prstGeom>
          <a:noFill/>
          <a:ln w="34925">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lIns="91440" tIns="45720" rIns="91440" bIns="45720">
            <a:spAutoFit/>
          </a:bodyPr>
          <a:lstStyle/>
          <a:p>
            <a:pPr algn="ctr"/>
            <a:r>
              <a:rPr lang="en-US" sz="8000" b="1" cap="none" spc="0" dirty="0" smtClean="0">
                <a:ln w="24500" cmpd="dbl">
                  <a:solidFill>
                    <a:schemeClr val="accent2">
                      <a:shade val="85000"/>
                      <a:satMod val="155000"/>
                    </a:schemeClr>
                  </a:solidFill>
                  <a:prstDash val="solid"/>
                  <a:miter lim="800000"/>
                </a:ln>
                <a:solidFill>
                  <a:srgbClr val="FF0066"/>
                </a:solidFill>
                <a:effectLst>
                  <a:outerShdw blurRad="38100" dist="38100" dir="7020000" algn="tl">
                    <a:srgbClr val="000000">
                      <a:alpha val="35000"/>
                    </a:srgbClr>
                  </a:outerShdw>
                </a:effectLst>
              </a:rPr>
              <a:t>Things I Love!</a:t>
            </a:r>
            <a:endParaRPr lang="en-US" sz="8000" b="1" cap="none" spc="0" dirty="0">
              <a:ln w="24500" cmpd="dbl">
                <a:solidFill>
                  <a:schemeClr val="accent2">
                    <a:shade val="85000"/>
                    <a:satMod val="155000"/>
                  </a:schemeClr>
                </a:solidFill>
                <a:prstDash val="solid"/>
                <a:miter lim="800000"/>
              </a:ln>
              <a:solidFill>
                <a:srgbClr val="FF0066"/>
              </a:solidFill>
              <a:effectLst>
                <a:outerShdw blurRad="38100" dist="38100" dir="7020000" algn="tl">
                  <a:srgbClr val="000000">
                    <a:alpha val="35000"/>
                  </a:srgbClr>
                </a:outerShdw>
              </a:effectLst>
            </a:endParaRPr>
          </a:p>
        </p:txBody>
      </p:sp>
      <p:sp>
        <p:nvSpPr>
          <p:cNvPr id="7" name="TextBox 6"/>
          <p:cNvSpPr txBox="1"/>
          <p:nvPr/>
        </p:nvSpPr>
        <p:spPr>
          <a:xfrm>
            <a:off x="1981200" y="1524000"/>
            <a:ext cx="5181600" cy="5047536"/>
          </a:xfrm>
          <a:prstGeom prst="rect">
            <a:avLst/>
          </a:prstGeom>
          <a:noFill/>
        </p:spPr>
        <p:txBody>
          <a:bodyPr wrap="square" rtlCol="0">
            <a:spAutoFit/>
          </a:bodyPr>
          <a:lstStyle/>
          <a:p>
            <a:pPr>
              <a:buFont typeface="Arial" pitchFamily="34" charset="0"/>
              <a:buChar char="•"/>
            </a:pPr>
            <a:r>
              <a:rPr lang="en-US" sz="3200" dirty="0" smtClean="0">
                <a:solidFill>
                  <a:srgbClr val="CC0066"/>
                </a:solidFill>
              </a:rPr>
              <a:t>Dallas Cowboys</a:t>
            </a:r>
          </a:p>
          <a:p>
            <a:pPr lvl="1">
              <a:buFont typeface="Courier New" pitchFamily="49" charset="0"/>
              <a:buChar char="o"/>
            </a:pPr>
            <a:r>
              <a:rPr lang="en-US" dirty="0" smtClean="0">
                <a:solidFill>
                  <a:srgbClr val="CC0066"/>
                </a:solidFill>
              </a:rPr>
              <a:t>Especially </a:t>
            </a:r>
            <a:r>
              <a:rPr lang="en-US" dirty="0" err="1" smtClean="0">
                <a:solidFill>
                  <a:srgbClr val="CC0066"/>
                </a:solidFill>
              </a:rPr>
              <a:t>Demarcus</a:t>
            </a:r>
            <a:r>
              <a:rPr lang="en-US" dirty="0" smtClean="0">
                <a:solidFill>
                  <a:srgbClr val="CC0066"/>
                </a:solidFill>
              </a:rPr>
              <a:t> Ware and Sean Lee</a:t>
            </a:r>
          </a:p>
          <a:p>
            <a:pPr lvl="1">
              <a:buFont typeface="Arial" pitchFamily="34" charset="0"/>
              <a:buChar char="•"/>
            </a:pPr>
            <a:endParaRPr lang="en-US" dirty="0" smtClean="0"/>
          </a:p>
          <a:p>
            <a:pPr>
              <a:buFont typeface="Arial" pitchFamily="34" charset="0"/>
              <a:buChar char="•"/>
            </a:pPr>
            <a:r>
              <a:rPr lang="en-US" sz="3200" dirty="0" smtClean="0">
                <a:solidFill>
                  <a:srgbClr val="FF3399"/>
                </a:solidFill>
              </a:rPr>
              <a:t>Thunderstorms</a:t>
            </a:r>
          </a:p>
          <a:p>
            <a:pPr lvl="1">
              <a:buFont typeface="Courier New" pitchFamily="49" charset="0"/>
              <a:buChar char="o"/>
            </a:pPr>
            <a:r>
              <a:rPr lang="en-US" dirty="0" smtClean="0">
                <a:solidFill>
                  <a:srgbClr val="FF3399"/>
                </a:solidFill>
              </a:rPr>
              <a:t>At night, watching from my front porch</a:t>
            </a:r>
          </a:p>
          <a:p>
            <a:pPr lvl="1">
              <a:buFont typeface="Arial" pitchFamily="34" charset="0"/>
              <a:buChar char="•"/>
            </a:pPr>
            <a:endParaRPr lang="en-US" dirty="0" smtClean="0"/>
          </a:p>
          <a:p>
            <a:pPr>
              <a:buFont typeface="Arial" pitchFamily="34" charset="0"/>
              <a:buChar char="•"/>
            </a:pPr>
            <a:r>
              <a:rPr lang="en-US" sz="3200" dirty="0" smtClean="0">
                <a:solidFill>
                  <a:srgbClr val="FF00FF"/>
                </a:solidFill>
              </a:rPr>
              <a:t>Country music</a:t>
            </a:r>
          </a:p>
          <a:p>
            <a:pPr lvl="1">
              <a:buFont typeface="Courier New" pitchFamily="49" charset="0"/>
              <a:buChar char="o"/>
            </a:pPr>
            <a:r>
              <a:rPr lang="en-US" dirty="0" smtClean="0">
                <a:solidFill>
                  <a:srgbClr val="FF00FF"/>
                </a:solidFill>
              </a:rPr>
              <a:t>In the summer time with the windows down</a:t>
            </a:r>
          </a:p>
          <a:p>
            <a:pPr lvl="1">
              <a:buFont typeface="Arial" pitchFamily="34" charset="0"/>
              <a:buChar char="•"/>
            </a:pPr>
            <a:endParaRPr lang="en-US" dirty="0" smtClean="0">
              <a:solidFill>
                <a:srgbClr val="CC0099"/>
              </a:solidFill>
            </a:endParaRPr>
          </a:p>
          <a:p>
            <a:pPr>
              <a:buFont typeface="Arial" pitchFamily="34" charset="0"/>
              <a:buChar char="•"/>
            </a:pPr>
            <a:r>
              <a:rPr lang="en-US" sz="3200" dirty="0" smtClean="0">
                <a:solidFill>
                  <a:srgbClr val="CC0099"/>
                </a:solidFill>
              </a:rPr>
              <a:t>Dogs</a:t>
            </a:r>
          </a:p>
          <a:p>
            <a:pPr lvl="1">
              <a:buFont typeface="Courier New" pitchFamily="49" charset="0"/>
              <a:buChar char="o"/>
            </a:pPr>
            <a:r>
              <a:rPr lang="en-US" dirty="0" smtClean="0">
                <a:solidFill>
                  <a:srgbClr val="CC0099"/>
                </a:solidFill>
              </a:rPr>
              <a:t>Really, really big ones</a:t>
            </a:r>
          </a:p>
          <a:p>
            <a:pPr lvl="1">
              <a:buFont typeface="Arial" pitchFamily="34" charset="0"/>
              <a:buChar char="•"/>
            </a:pPr>
            <a:endParaRPr lang="en-US" dirty="0" smtClean="0">
              <a:solidFill>
                <a:srgbClr val="CC0099"/>
              </a:solidFill>
            </a:endParaRPr>
          </a:p>
          <a:p>
            <a:pPr>
              <a:buFont typeface="Arial" pitchFamily="34" charset="0"/>
              <a:buChar char="•"/>
            </a:pPr>
            <a:r>
              <a:rPr lang="en-US" sz="3200" dirty="0" smtClean="0">
                <a:solidFill>
                  <a:srgbClr val="FF3399"/>
                </a:solidFill>
              </a:rPr>
              <a:t>The color PINK!</a:t>
            </a:r>
          </a:p>
          <a:p>
            <a:pPr lvl="1">
              <a:buFont typeface="Courier New" pitchFamily="49" charset="0"/>
              <a:buChar char="o"/>
            </a:pPr>
            <a:r>
              <a:rPr lang="en-US" dirty="0" smtClean="0">
                <a:solidFill>
                  <a:srgbClr val="FF3399"/>
                </a:solidFill>
              </a:rPr>
              <a:t>Almost all shades</a:t>
            </a:r>
            <a:endParaRPr lang="en-US" dirty="0">
              <a:solidFill>
                <a:srgbClr val="FF3399"/>
              </a:solidFill>
            </a:endParaRPr>
          </a:p>
        </p:txBody>
      </p:sp>
      <p:pic>
        <p:nvPicPr>
          <p:cNvPr id="6146" name="Picture 2" descr="C:\Users\Kelly Stajduhar\AppData\Local\Microsoft\Windows\Temporary Internet Files\Content.IE5\RUBTX1JC\MM900283475[1].gif"/>
          <p:cNvPicPr>
            <a:picLocks noChangeAspect="1" noChangeArrowheads="1" noCrop="1"/>
          </p:cNvPicPr>
          <p:nvPr/>
        </p:nvPicPr>
        <p:blipFill>
          <a:blip r:embed="rId4" cstate="print"/>
          <a:srcRect/>
          <a:stretch>
            <a:fillRect/>
          </a:stretch>
        </p:blipFill>
        <p:spPr bwMode="auto">
          <a:xfrm>
            <a:off x="914400" y="2514600"/>
            <a:ext cx="581025" cy="619125"/>
          </a:xfrm>
          <a:prstGeom prst="rect">
            <a:avLst/>
          </a:prstGeom>
          <a:noFill/>
        </p:spPr>
      </p:pic>
    </p:spTree>
  </p:cSld>
  <p:clrMapOvr>
    <a:masterClrMapping/>
  </p:clrMapOvr>
  <p:transition advTm="10561">
    <p:cover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486025" y="1752600"/>
            <a:ext cx="4171950" cy="3128963"/>
          </a:xfrm>
          <a:prstGeom prst="rect">
            <a:avLst/>
          </a:prstGeom>
          <a:noFill/>
          <a:ln w="9525">
            <a:noFill/>
            <a:miter lim="800000"/>
            <a:headEnd/>
            <a:tailEnd/>
          </a:ln>
        </p:spPr>
      </p:pic>
      <p:sp>
        <p:nvSpPr>
          <p:cNvPr id="2" name="Rectangle 1"/>
          <p:cNvSpPr/>
          <p:nvPr/>
        </p:nvSpPr>
        <p:spPr>
          <a:xfrm>
            <a:off x="2097957" y="0"/>
            <a:ext cx="4948086" cy="1754326"/>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solidFill>
                  <a:srgbClr val="0066FF"/>
                </a:solidFill>
                <a:effectLst>
                  <a:outerShdw blurRad="80000" dist="40000" dir="5040000" algn="tl">
                    <a:srgbClr val="000000">
                      <a:alpha val="30000"/>
                    </a:srgbClr>
                  </a:outerShdw>
                </a:effectLst>
              </a:rPr>
              <a:t>My Girls:</a:t>
            </a:r>
          </a:p>
          <a:p>
            <a:pPr algn="ctr"/>
            <a:r>
              <a:rPr lang="en-US" sz="5400" b="1" dirty="0" smtClean="0">
                <a:ln w="11430"/>
                <a:solidFill>
                  <a:srgbClr val="0066FF"/>
                </a:solidFill>
                <a:effectLst>
                  <a:outerShdw blurRad="80000" dist="40000" dir="5040000" algn="tl">
                    <a:srgbClr val="000000">
                      <a:alpha val="30000"/>
                    </a:srgbClr>
                  </a:outerShdw>
                </a:effectLst>
              </a:rPr>
              <a:t>From “The Ville”</a:t>
            </a:r>
            <a:endParaRPr lang="en-US" sz="5400" b="1" cap="none" spc="0" dirty="0">
              <a:ln w="11430"/>
              <a:solidFill>
                <a:srgbClr val="0066FF"/>
              </a:solidFill>
              <a:effectLst>
                <a:outerShdw blurRad="80000" dist="40000" dir="5040000" algn="tl">
                  <a:srgbClr val="000000">
                    <a:alpha val="30000"/>
                  </a:srgbClr>
                </a:outerShdw>
              </a:effectLst>
            </a:endParaRPr>
          </a:p>
        </p:txBody>
      </p:sp>
      <p:sp>
        <p:nvSpPr>
          <p:cNvPr id="4" name="TextBox 3"/>
          <p:cNvSpPr txBox="1"/>
          <p:nvPr/>
        </p:nvSpPr>
        <p:spPr>
          <a:xfrm>
            <a:off x="3048000" y="5105400"/>
            <a:ext cx="3048000" cy="1569660"/>
          </a:xfrm>
          <a:prstGeom prst="rect">
            <a:avLst/>
          </a:prstGeom>
          <a:noFill/>
        </p:spPr>
        <p:txBody>
          <a:bodyPr wrap="square" rtlCol="0">
            <a:spAutoFit/>
          </a:bodyPr>
          <a:lstStyle/>
          <a:p>
            <a:pPr algn="ctr"/>
            <a:r>
              <a:rPr lang="en-US" sz="2400" u="sng" dirty="0" smtClean="0">
                <a:solidFill>
                  <a:srgbClr val="000099"/>
                </a:solidFill>
                <a:latin typeface="Segoe Print" pitchFamily="2" charset="0"/>
              </a:rPr>
              <a:t>Our Mottos</a:t>
            </a:r>
            <a:r>
              <a:rPr lang="en-US" sz="2400" dirty="0" smtClean="0">
                <a:solidFill>
                  <a:srgbClr val="000099"/>
                </a:solidFill>
                <a:latin typeface="Segoe Print" pitchFamily="2" charset="0"/>
              </a:rPr>
              <a:t>: </a:t>
            </a:r>
          </a:p>
          <a:p>
            <a:pPr algn="ctr"/>
            <a:r>
              <a:rPr lang="en-US" sz="2400" dirty="0" smtClean="0">
                <a:solidFill>
                  <a:srgbClr val="000099"/>
                </a:solidFill>
                <a:latin typeface="Segoe Print" pitchFamily="2" charset="0"/>
              </a:rPr>
              <a:t>“Let’s just leave…”  </a:t>
            </a:r>
          </a:p>
          <a:p>
            <a:pPr algn="ctr"/>
            <a:r>
              <a:rPr lang="en-US" sz="2400" dirty="0" smtClean="0">
                <a:solidFill>
                  <a:srgbClr val="000099"/>
                </a:solidFill>
                <a:latin typeface="Segoe Print" pitchFamily="2" charset="0"/>
              </a:rPr>
              <a:t>and  </a:t>
            </a:r>
          </a:p>
          <a:p>
            <a:pPr algn="ctr"/>
            <a:r>
              <a:rPr lang="en-US" sz="2400" dirty="0" smtClean="0">
                <a:solidFill>
                  <a:srgbClr val="000099"/>
                </a:solidFill>
                <a:latin typeface="Segoe Print" pitchFamily="2" charset="0"/>
              </a:rPr>
              <a:t>“It is what it is…”</a:t>
            </a:r>
            <a:endParaRPr lang="en-US" sz="2400" dirty="0">
              <a:solidFill>
                <a:srgbClr val="000099"/>
              </a:solidFill>
              <a:latin typeface="Segoe Print" pitchFamily="2" charset="0"/>
            </a:endParaRPr>
          </a:p>
        </p:txBody>
      </p:sp>
      <p:pic>
        <p:nvPicPr>
          <p:cNvPr id="3076" name="Picture 4"/>
          <p:cNvPicPr>
            <a:picLocks noChangeAspect="1" noChangeArrowheads="1"/>
          </p:cNvPicPr>
          <p:nvPr/>
        </p:nvPicPr>
        <p:blipFill>
          <a:blip r:embed="rId3" cstate="print"/>
          <a:srcRect/>
          <a:stretch>
            <a:fillRect/>
          </a:stretch>
        </p:blipFill>
        <p:spPr bwMode="auto">
          <a:xfrm>
            <a:off x="6070600" y="1676400"/>
            <a:ext cx="2844800" cy="2133600"/>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228600" y="3886200"/>
            <a:ext cx="2851842" cy="1600200"/>
          </a:xfrm>
          <a:prstGeom prst="rect">
            <a:avLst/>
          </a:prstGeom>
          <a:noFill/>
          <a:ln w="9525">
            <a:noFill/>
            <a:miter lim="800000"/>
            <a:headEnd/>
            <a:tailEnd/>
          </a:ln>
        </p:spPr>
      </p:pic>
      <p:pic>
        <p:nvPicPr>
          <p:cNvPr id="3078" name="Picture 6"/>
          <p:cNvPicPr>
            <a:picLocks noChangeAspect="1" noChangeArrowheads="1"/>
          </p:cNvPicPr>
          <p:nvPr/>
        </p:nvPicPr>
        <p:blipFill>
          <a:blip r:embed="rId5" cstate="print"/>
          <a:srcRect/>
          <a:stretch>
            <a:fillRect/>
          </a:stretch>
        </p:blipFill>
        <p:spPr bwMode="auto">
          <a:xfrm>
            <a:off x="6248400" y="3276599"/>
            <a:ext cx="2362200" cy="3149599"/>
          </a:xfrm>
          <a:prstGeom prst="rect">
            <a:avLst/>
          </a:prstGeom>
          <a:noFill/>
          <a:ln w="9525">
            <a:noFill/>
            <a:miter lim="800000"/>
            <a:headEnd/>
            <a:tailEnd/>
          </a:ln>
        </p:spPr>
      </p:pic>
      <p:pic>
        <p:nvPicPr>
          <p:cNvPr id="3077" name="Picture 5"/>
          <p:cNvPicPr>
            <a:picLocks noChangeAspect="1" noChangeArrowheads="1"/>
          </p:cNvPicPr>
          <p:nvPr/>
        </p:nvPicPr>
        <p:blipFill>
          <a:blip r:embed="rId6" cstate="print"/>
          <a:srcRect/>
          <a:stretch>
            <a:fillRect/>
          </a:stretch>
        </p:blipFill>
        <p:spPr bwMode="auto">
          <a:xfrm>
            <a:off x="152400" y="1600200"/>
            <a:ext cx="3028950" cy="2271713"/>
          </a:xfrm>
          <a:prstGeom prst="rect">
            <a:avLst/>
          </a:prstGeom>
          <a:noFill/>
          <a:ln w="9525">
            <a:noFill/>
            <a:miter lim="800000"/>
            <a:headEnd/>
            <a:tailEnd/>
          </a:ln>
        </p:spPr>
      </p:pic>
    </p:spTree>
  </p:cSld>
  <p:clrMapOvr>
    <a:masterClrMapping/>
  </p:clrMapOvr>
  <p:transition advTm="10748">
    <p:strip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33600" y="0"/>
            <a:ext cx="4852419" cy="1754326"/>
          </a:xfrm>
          <a:prstGeom prst="rect">
            <a:avLst/>
          </a:prstGeom>
          <a:noFill/>
          <a:effectLst>
            <a:glow rad="228600">
              <a:schemeClr val="accent2">
                <a:satMod val="175000"/>
                <a:alpha val="40000"/>
              </a:schemeClr>
            </a:glow>
            <a:outerShdw blurRad="50800" dist="38100" dir="2700000" algn="tl" rotWithShape="0">
              <a:prstClr val="black">
                <a:alpha val="40000"/>
              </a:prstClr>
            </a:outerShdw>
          </a:effectLst>
        </p:spPr>
        <p:txBody>
          <a:bodyPr wrap="none" lIns="91440" tIns="45720" rIns="91440" bIns="45720">
            <a:spAutoFit/>
          </a:bodyPr>
          <a:lstStyle/>
          <a:p>
            <a:pPr algn="ctr"/>
            <a:r>
              <a:rPr lang="en-US" sz="5400" b="1" spc="150" dirty="0" smtClean="0">
                <a:ln w="11430"/>
                <a:solidFill>
                  <a:srgbClr val="F8F8F8"/>
                </a:solidFill>
                <a:effectLst>
                  <a:outerShdw blurRad="25400" algn="tl" rotWithShape="0">
                    <a:srgbClr val="000000">
                      <a:alpha val="43000"/>
                    </a:srgbClr>
                  </a:outerShdw>
                </a:effectLst>
              </a:rPr>
              <a:t>My Girls:</a:t>
            </a:r>
          </a:p>
          <a:p>
            <a:pPr algn="ctr"/>
            <a:r>
              <a:rPr lang="en-US" sz="5400" b="1" spc="150" dirty="0" smtClean="0">
                <a:ln w="11430"/>
                <a:solidFill>
                  <a:srgbClr val="F8F8F8"/>
                </a:solidFill>
                <a:effectLst>
                  <a:outerShdw blurRad="25400" algn="tl" rotWithShape="0">
                    <a:srgbClr val="000000">
                      <a:alpha val="43000"/>
                    </a:srgbClr>
                  </a:outerShdw>
                </a:effectLst>
              </a:rPr>
              <a:t>From the Creek</a:t>
            </a:r>
            <a:endParaRPr lang="en-US" sz="5400" b="1" spc="150" dirty="0">
              <a:ln w="11430"/>
              <a:solidFill>
                <a:srgbClr val="F8F8F8"/>
              </a:solidFill>
              <a:effectLst>
                <a:outerShdw blurRad="25400" algn="tl" rotWithShape="0">
                  <a:srgbClr val="000000">
                    <a:alpha val="43000"/>
                  </a:srgbClr>
                </a:outerShdw>
              </a:effectLst>
            </a:endParaRPr>
          </a:p>
        </p:txBody>
      </p:sp>
      <p:sp>
        <p:nvSpPr>
          <p:cNvPr id="6" name="TextBox 5"/>
          <p:cNvSpPr txBox="1"/>
          <p:nvPr/>
        </p:nvSpPr>
        <p:spPr>
          <a:xfrm>
            <a:off x="1600200" y="6273225"/>
            <a:ext cx="5943600" cy="584775"/>
          </a:xfrm>
          <a:prstGeom prst="rect">
            <a:avLst/>
          </a:prstGeom>
          <a:noFill/>
        </p:spPr>
        <p:txBody>
          <a:bodyPr wrap="square" rtlCol="0">
            <a:spAutoFit/>
          </a:bodyPr>
          <a:lstStyle/>
          <a:p>
            <a:r>
              <a:rPr lang="en-US" sz="3200" dirty="0" smtClean="0">
                <a:solidFill>
                  <a:schemeClr val="accent4">
                    <a:lumMod val="75000"/>
                  </a:schemeClr>
                </a:solidFill>
                <a:latin typeface="Levenim MT" pitchFamily="2" charset="-79"/>
                <a:cs typeface="Levenim MT" pitchFamily="2" charset="-79"/>
              </a:rPr>
              <a:t>Our obsession:  Gilmore Girls!  </a:t>
            </a:r>
            <a:endParaRPr lang="en-US" sz="3200" dirty="0">
              <a:solidFill>
                <a:schemeClr val="accent4">
                  <a:lumMod val="75000"/>
                </a:schemeClr>
              </a:solidFill>
              <a:latin typeface="Levenim MT" pitchFamily="2" charset="-79"/>
              <a:cs typeface="Levenim MT" pitchFamily="2" charset="-79"/>
            </a:endParaRPr>
          </a:p>
        </p:txBody>
      </p:sp>
      <p:pic>
        <p:nvPicPr>
          <p:cNvPr id="4099" name="Picture 3"/>
          <p:cNvPicPr>
            <a:picLocks noChangeAspect="1" noChangeArrowheads="1"/>
          </p:cNvPicPr>
          <p:nvPr/>
        </p:nvPicPr>
        <p:blipFill>
          <a:blip r:embed="rId2" cstate="print"/>
          <a:srcRect/>
          <a:stretch>
            <a:fillRect/>
          </a:stretch>
        </p:blipFill>
        <p:spPr bwMode="auto">
          <a:xfrm>
            <a:off x="685800" y="1676400"/>
            <a:ext cx="4400550" cy="2542540"/>
          </a:xfrm>
          <a:prstGeom prst="rect">
            <a:avLst/>
          </a:prstGeom>
          <a:noFill/>
          <a:ln w="9525">
            <a:noFill/>
            <a:miter lim="800000"/>
            <a:headEnd/>
            <a:tailEnd/>
          </a:ln>
        </p:spPr>
      </p:pic>
      <p:pic>
        <p:nvPicPr>
          <p:cNvPr id="4098" name="Picture 2"/>
          <p:cNvPicPr>
            <a:picLocks noChangeAspect="1" noChangeArrowheads="1"/>
          </p:cNvPicPr>
          <p:nvPr/>
        </p:nvPicPr>
        <p:blipFill>
          <a:blip r:embed="rId3" cstate="print"/>
          <a:srcRect/>
          <a:stretch>
            <a:fillRect/>
          </a:stretch>
        </p:blipFill>
        <p:spPr bwMode="auto">
          <a:xfrm>
            <a:off x="4648200" y="3124200"/>
            <a:ext cx="4114800" cy="3086100"/>
          </a:xfrm>
          <a:prstGeom prst="rect">
            <a:avLst/>
          </a:prstGeom>
          <a:noFill/>
          <a:ln w="9525">
            <a:noFill/>
            <a:miter lim="800000"/>
            <a:headEnd/>
            <a:tailEnd/>
          </a:ln>
        </p:spPr>
      </p:pic>
      <p:pic>
        <p:nvPicPr>
          <p:cNvPr id="4100" name="Picture 4"/>
          <p:cNvPicPr>
            <a:picLocks noChangeAspect="1" noChangeArrowheads="1"/>
          </p:cNvPicPr>
          <p:nvPr/>
        </p:nvPicPr>
        <p:blipFill>
          <a:blip r:embed="rId4" cstate="print"/>
          <a:srcRect/>
          <a:stretch>
            <a:fillRect/>
          </a:stretch>
        </p:blipFill>
        <p:spPr bwMode="auto">
          <a:xfrm>
            <a:off x="1371600" y="3789218"/>
            <a:ext cx="1752600" cy="2389910"/>
          </a:xfrm>
          <a:prstGeom prst="rect">
            <a:avLst/>
          </a:prstGeom>
          <a:noFill/>
          <a:ln w="9525">
            <a:noFill/>
            <a:miter lim="800000"/>
            <a:headEnd/>
            <a:tailEnd/>
          </a:ln>
        </p:spPr>
      </p:pic>
      <p:pic>
        <p:nvPicPr>
          <p:cNvPr id="4101" name="Picture 5"/>
          <p:cNvPicPr>
            <a:picLocks noChangeAspect="1" noChangeArrowheads="1"/>
          </p:cNvPicPr>
          <p:nvPr/>
        </p:nvPicPr>
        <p:blipFill>
          <a:blip r:embed="rId5" cstate="print"/>
          <a:srcRect/>
          <a:stretch>
            <a:fillRect/>
          </a:stretch>
        </p:blipFill>
        <p:spPr bwMode="auto">
          <a:xfrm>
            <a:off x="6400800" y="1676400"/>
            <a:ext cx="2438400" cy="1828800"/>
          </a:xfrm>
          <a:prstGeom prst="rect">
            <a:avLst/>
          </a:prstGeom>
          <a:noFill/>
          <a:ln w="9525">
            <a:noFill/>
            <a:miter lim="800000"/>
            <a:headEnd/>
            <a:tailEnd/>
          </a:ln>
        </p:spPr>
      </p:pic>
    </p:spTree>
  </p:cSld>
  <p:clrMapOvr>
    <a:masterClrMapping/>
  </p:clrMapOvr>
  <p:transition advTm="10359">
    <p:circl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5.3"/>
</p:tagLst>
</file>

<file path=ppt/tags/tag2.xml><?xml version="1.0" encoding="utf-8"?>
<p:tagLst xmlns:a="http://schemas.openxmlformats.org/drawingml/2006/main" xmlns:r="http://schemas.openxmlformats.org/officeDocument/2006/relationships" xmlns:p="http://schemas.openxmlformats.org/presentationml/2006/main">
  <p:tag name="TIMING" val="|12.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TotalTime>
  <Words>581</Words>
  <Application>Microsoft Office PowerPoint</Application>
  <PresentationFormat>On-screen Show (4:3)</PresentationFormat>
  <Paragraphs>118</Paragraphs>
  <Slides>15</Slides>
  <Notes>0</Notes>
  <HiddenSlides>0</HiddenSlides>
  <MMClips>2</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This is the 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student</dc:creator>
  <cp:lastModifiedBy>student</cp:lastModifiedBy>
  <cp:revision>43</cp:revision>
  <dcterms:created xsi:type="dcterms:W3CDTF">2011-09-29T18:03:23Z</dcterms:created>
  <dcterms:modified xsi:type="dcterms:W3CDTF">2011-11-17T20:20:47Z</dcterms:modified>
</cp:coreProperties>
</file>